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607" r:id="rId2"/>
    <p:sldId id="574" r:id="rId3"/>
    <p:sldId id="596" r:id="rId4"/>
    <p:sldId id="608" r:id="rId5"/>
    <p:sldId id="609" r:id="rId6"/>
    <p:sldId id="610" r:id="rId7"/>
    <p:sldId id="612" r:id="rId8"/>
    <p:sldId id="613" r:id="rId9"/>
    <p:sldId id="600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94660"/>
  </p:normalViewPr>
  <p:slideViewPr>
    <p:cSldViewPr snapToGrid="0">
      <p:cViewPr varScale="1">
        <p:scale>
          <a:sx n="176" d="100"/>
          <a:sy n="176" d="100"/>
        </p:scale>
        <p:origin x="180" y="11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7850589-7750-4DBD-890E-EA3311D4C43C}" type="doc">
      <dgm:prSet loTypeId="urn:microsoft.com/office/officeart/2005/8/layout/cycle7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AU"/>
        </a:p>
      </dgm:t>
    </dgm:pt>
    <dgm:pt modelId="{0E1FC12D-A8BA-4C73-8529-2886910666FE}">
      <dgm:prSet phldrT="[Text]"/>
      <dgm:spPr/>
      <dgm:t>
        <a:bodyPr/>
        <a:lstStyle/>
        <a:p>
          <a:r>
            <a:rPr lang="en-AU" dirty="0"/>
            <a:t>pH</a:t>
          </a:r>
        </a:p>
      </dgm:t>
    </dgm:pt>
    <dgm:pt modelId="{A75C1795-FC92-4B5D-9F37-245980D4694C}" type="parTrans" cxnId="{BAD3FD1F-2091-4020-92C6-CE63C51AD713}">
      <dgm:prSet/>
      <dgm:spPr/>
      <dgm:t>
        <a:bodyPr/>
        <a:lstStyle/>
        <a:p>
          <a:endParaRPr lang="en-AU"/>
        </a:p>
      </dgm:t>
    </dgm:pt>
    <dgm:pt modelId="{A9550C3B-12BE-457B-A6A0-309FDD7F893D}" type="sibTrans" cxnId="{BAD3FD1F-2091-4020-92C6-CE63C51AD713}">
      <dgm:prSet/>
      <dgm:spPr/>
      <dgm:t>
        <a:bodyPr/>
        <a:lstStyle/>
        <a:p>
          <a:endParaRPr lang="en-AU"/>
        </a:p>
      </dgm:t>
    </dgm:pt>
    <dgm:pt modelId="{63F3B6C5-2F87-4BC0-B072-B5952DA10397}">
      <dgm:prSet phldrT="[Text]"/>
      <dgm:spPr/>
      <dgm:t>
        <a:bodyPr/>
        <a:lstStyle/>
        <a:p>
          <a:r>
            <a:rPr lang="en-AU" dirty="0"/>
            <a:t>Hardness</a:t>
          </a:r>
        </a:p>
      </dgm:t>
    </dgm:pt>
    <dgm:pt modelId="{BD52B349-8874-4332-9FE4-86C85767AB97}" type="parTrans" cxnId="{6395EB8A-A1BD-4F9A-873D-4B9A0259C917}">
      <dgm:prSet/>
      <dgm:spPr/>
      <dgm:t>
        <a:bodyPr/>
        <a:lstStyle/>
        <a:p>
          <a:endParaRPr lang="en-AU"/>
        </a:p>
      </dgm:t>
    </dgm:pt>
    <dgm:pt modelId="{A986A0F5-3AAB-4649-8417-2EF718F8FB52}" type="sibTrans" cxnId="{6395EB8A-A1BD-4F9A-873D-4B9A0259C917}">
      <dgm:prSet/>
      <dgm:spPr/>
      <dgm:t>
        <a:bodyPr/>
        <a:lstStyle/>
        <a:p>
          <a:endParaRPr lang="en-AU"/>
        </a:p>
      </dgm:t>
    </dgm:pt>
    <dgm:pt modelId="{5FD6A392-2FD5-4676-99C4-C0A23E61D456}">
      <dgm:prSet phldrT="[Text]"/>
      <dgm:spPr/>
      <dgm:t>
        <a:bodyPr/>
        <a:lstStyle/>
        <a:p>
          <a:r>
            <a:rPr lang="en-AU" dirty="0"/>
            <a:t>TDS</a:t>
          </a:r>
        </a:p>
      </dgm:t>
    </dgm:pt>
    <dgm:pt modelId="{30773B92-033C-43CA-9F3B-0D7EBFF47FC0}" type="parTrans" cxnId="{337015FF-FAB5-4037-8D83-87A53DB76675}">
      <dgm:prSet/>
      <dgm:spPr/>
      <dgm:t>
        <a:bodyPr/>
        <a:lstStyle/>
        <a:p>
          <a:endParaRPr lang="en-AU"/>
        </a:p>
      </dgm:t>
    </dgm:pt>
    <dgm:pt modelId="{F12289DC-7071-4F37-846D-77462AC1E89C}" type="sibTrans" cxnId="{337015FF-FAB5-4037-8D83-87A53DB76675}">
      <dgm:prSet/>
      <dgm:spPr/>
      <dgm:t>
        <a:bodyPr/>
        <a:lstStyle/>
        <a:p>
          <a:endParaRPr lang="en-AU"/>
        </a:p>
      </dgm:t>
    </dgm:pt>
    <dgm:pt modelId="{E92E85B6-B828-4CA2-9477-50B6BB9C7524}" type="pres">
      <dgm:prSet presAssocID="{97850589-7750-4DBD-890E-EA3311D4C43C}" presName="Name0" presStyleCnt="0">
        <dgm:presLayoutVars>
          <dgm:dir/>
          <dgm:resizeHandles val="exact"/>
        </dgm:presLayoutVars>
      </dgm:prSet>
      <dgm:spPr/>
    </dgm:pt>
    <dgm:pt modelId="{DA095F9F-BBC5-46CB-B084-AECFE21D999E}" type="pres">
      <dgm:prSet presAssocID="{0E1FC12D-A8BA-4C73-8529-2886910666FE}" presName="node" presStyleLbl="node1" presStyleIdx="0" presStyleCnt="3">
        <dgm:presLayoutVars>
          <dgm:bulletEnabled val="1"/>
        </dgm:presLayoutVars>
      </dgm:prSet>
      <dgm:spPr/>
    </dgm:pt>
    <dgm:pt modelId="{982A1E9D-0F89-44B8-BE3D-6AEC881A67C0}" type="pres">
      <dgm:prSet presAssocID="{A9550C3B-12BE-457B-A6A0-309FDD7F893D}" presName="sibTrans" presStyleLbl="sibTrans2D1" presStyleIdx="0" presStyleCnt="3"/>
      <dgm:spPr/>
    </dgm:pt>
    <dgm:pt modelId="{CDF340A6-0D70-4179-A341-EE86B3037D8E}" type="pres">
      <dgm:prSet presAssocID="{A9550C3B-12BE-457B-A6A0-309FDD7F893D}" presName="connectorText" presStyleLbl="sibTrans2D1" presStyleIdx="0" presStyleCnt="3"/>
      <dgm:spPr/>
    </dgm:pt>
    <dgm:pt modelId="{C5ED84F0-CCC2-4923-A6F1-AB18D9CC02CC}" type="pres">
      <dgm:prSet presAssocID="{63F3B6C5-2F87-4BC0-B072-B5952DA10397}" presName="node" presStyleLbl="node1" presStyleIdx="1" presStyleCnt="3">
        <dgm:presLayoutVars>
          <dgm:bulletEnabled val="1"/>
        </dgm:presLayoutVars>
      </dgm:prSet>
      <dgm:spPr/>
    </dgm:pt>
    <dgm:pt modelId="{5A0701A3-2E4E-4D34-89E2-2678ECFC47DB}" type="pres">
      <dgm:prSet presAssocID="{A986A0F5-3AAB-4649-8417-2EF718F8FB52}" presName="sibTrans" presStyleLbl="sibTrans2D1" presStyleIdx="1" presStyleCnt="3"/>
      <dgm:spPr/>
    </dgm:pt>
    <dgm:pt modelId="{B8DE3534-2751-44AD-B9ED-59DCC09FFD71}" type="pres">
      <dgm:prSet presAssocID="{A986A0F5-3AAB-4649-8417-2EF718F8FB52}" presName="connectorText" presStyleLbl="sibTrans2D1" presStyleIdx="1" presStyleCnt="3"/>
      <dgm:spPr/>
    </dgm:pt>
    <dgm:pt modelId="{8FB7CA04-11D1-4204-BD08-AE8100BEFE4C}" type="pres">
      <dgm:prSet presAssocID="{5FD6A392-2FD5-4676-99C4-C0A23E61D456}" presName="node" presStyleLbl="node1" presStyleIdx="2" presStyleCnt="3">
        <dgm:presLayoutVars>
          <dgm:bulletEnabled val="1"/>
        </dgm:presLayoutVars>
      </dgm:prSet>
      <dgm:spPr/>
    </dgm:pt>
    <dgm:pt modelId="{B54D9FAB-096F-4BA6-B4EE-E540A561249D}" type="pres">
      <dgm:prSet presAssocID="{F12289DC-7071-4F37-846D-77462AC1E89C}" presName="sibTrans" presStyleLbl="sibTrans2D1" presStyleIdx="2" presStyleCnt="3"/>
      <dgm:spPr/>
    </dgm:pt>
    <dgm:pt modelId="{45A289E8-E0AC-4A3E-83D9-C19CC486E2BA}" type="pres">
      <dgm:prSet presAssocID="{F12289DC-7071-4F37-846D-77462AC1E89C}" presName="connectorText" presStyleLbl="sibTrans2D1" presStyleIdx="2" presStyleCnt="3"/>
      <dgm:spPr/>
    </dgm:pt>
  </dgm:ptLst>
  <dgm:cxnLst>
    <dgm:cxn modelId="{A254CE02-3244-4AFC-BCB0-6AA447B2D01A}" type="presOf" srcId="{A9550C3B-12BE-457B-A6A0-309FDD7F893D}" destId="{982A1E9D-0F89-44B8-BE3D-6AEC881A67C0}" srcOrd="0" destOrd="0" presId="urn:microsoft.com/office/officeart/2005/8/layout/cycle7"/>
    <dgm:cxn modelId="{BAD3FD1F-2091-4020-92C6-CE63C51AD713}" srcId="{97850589-7750-4DBD-890E-EA3311D4C43C}" destId="{0E1FC12D-A8BA-4C73-8529-2886910666FE}" srcOrd="0" destOrd="0" parTransId="{A75C1795-FC92-4B5D-9F37-245980D4694C}" sibTransId="{A9550C3B-12BE-457B-A6A0-309FDD7F893D}"/>
    <dgm:cxn modelId="{2A289A44-DEB3-4A01-92D1-0EBC63EF2E14}" type="presOf" srcId="{A9550C3B-12BE-457B-A6A0-309FDD7F893D}" destId="{CDF340A6-0D70-4179-A341-EE86B3037D8E}" srcOrd="1" destOrd="0" presId="urn:microsoft.com/office/officeart/2005/8/layout/cycle7"/>
    <dgm:cxn modelId="{B4128F4F-A4E1-41E9-B35C-FB3C6FA3BC85}" type="presOf" srcId="{A986A0F5-3AAB-4649-8417-2EF718F8FB52}" destId="{5A0701A3-2E4E-4D34-89E2-2678ECFC47DB}" srcOrd="0" destOrd="0" presId="urn:microsoft.com/office/officeart/2005/8/layout/cycle7"/>
    <dgm:cxn modelId="{8795C270-C167-4A4F-B6A9-799CAAD6676A}" type="presOf" srcId="{0E1FC12D-A8BA-4C73-8529-2886910666FE}" destId="{DA095F9F-BBC5-46CB-B084-AECFE21D999E}" srcOrd="0" destOrd="0" presId="urn:microsoft.com/office/officeart/2005/8/layout/cycle7"/>
    <dgm:cxn modelId="{AE17D280-7601-4E1C-ABDB-726D9E860562}" type="presOf" srcId="{97850589-7750-4DBD-890E-EA3311D4C43C}" destId="{E92E85B6-B828-4CA2-9477-50B6BB9C7524}" srcOrd="0" destOrd="0" presId="urn:microsoft.com/office/officeart/2005/8/layout/cycle7"/>
    <dgm:cxn modelId="{6395EB8A-A1BD-4F9A-873D-4B9A0259C917}" srcId="{97850589-7750-4DBD-890E-EA3311D4C43C}" destId="{63F3B6C5-2F87-4BC0-B072-B5952DA10397}" srcOrd="1" destOrd="0" parTransId="{BD52B349-8874-4332-9FE4-86C85767AB97}" sibTransId="{A986A0F5-3AAB-4649-8417-2EF718F8FB52}"/>
    <dgm:cxn modelId="{6BCFAD8B-AA18-44D7-8CFC-B5068EDDA2BE}" type="presOf" srcId="{A986A0F5-3AAB-4649-8417-2EF718F8FB52}" destId="{B8DE3534-2751-44AD-B9ED-59DCC09FFD71}" srcOrd="1" destOrd="0" presId="urn:microsoft.com/office/officeart/2005/8/layout/cycle7"/>
    <dgm:cxn modelId="{9E8DBB95-0FC8-4CA3-8125-5D489F37986D}" type="presOf" srcId="{5FD6A392-2FD5-4676-99C4-C0A23E61D456}" destId="{8FB7CA04-11D1-4204-BD08-AE8100BEFE4C}" srcOrd="0" destOrd="0" presId="urn:microsoft.com/office/officeart/2005/8/layout/cycle7"/>
    <dgm:cxn modelId="{348F5FC1-8C53-4AAA-A2E3-8B48A5A74CBE}" type="presOf" srcId="{F12289DC-7071-4F37-846D-77462AC1E89C}" destId="{B54D9FAB-096F-4BA6-B4EE-E540A561249D}" srcOrd="0" destOrd="0" presId="urn:microsoft.com/office/officeart/2005/8/layout/cycle7"/>
    <dgm:cxn modelId="{75AEC1CB-FEF1-4E7C-9F0B-D97411C8F2AA}" type="presOf" srcId="{63F3B6C5-2F87-4BC0-B072-B5952DA10397}" destId="{C5ED84F0-CCC2-4923-A6F1-AB18D9CC02CC}" srcOrd="0" destOrd="0" presId="urn:microsoft.com/office/officeart/2005/8/layout/cycle7"/>
    <dgm:cxn modelId="{0771D7D2-B598-4F86-99C3-9D71FDB21371}" type="presOf" srcId="{F12289DC-7071-4F37-846D-77462AC1E89C}" destId="{45A289E8-E0AC-4A3E-83D9-C19CC486E2BA}" srcOrd="1" destOrd="0" presId="urn:microsoft.com/office/officeart/2005/8/layout/cycle7"/>
    <dgm:cxn modelId="{337015FF-FAB5-4037-8D83-87A53DB76675}" srcId="{97850589-7750-4DBD-890E-EA3311D4C43C}" destId="{5FD6A392-2FD5-4676-99C4-C0A23E61D456}" srcOrd="2" destOrd="0" parTransId="{30773B92-033C-43CA-9F3B-0D7EBFF47FC0}" sibTransId="{F12289DC-7071-4F37-846D-77462AC1E89C}"/>
    <dgm:cxn modelId="{B3399000-3DD7-4FA6-8538-9AC41674751E}" type="presParOf" srcId="{E92E85B6-B828-4CA2-9477-50B6BB9C7524}" destId="{DA095F9F-BBC5-46CB-B084-AECFE21D999E}" srcOrd="0" destOrd="0" presId="urn:microsoft.com/office/officeart/2005/8/layout/cycle7"/>
    <dgm:cxn modelId="{32491506-D2F6-4167-AE98-A5FF6B7BAFC3}" type="presParOf" srcId="{E92E85B6-B828-4CA2-9477-50B6BB9C7524}" destId="{982A1E9D-0F89-44B8-BE3D-6AEC881A67C0}" srcOrd="1" destOrd="0" presId="urn:microsoft.com/office/officeart/2005/8/layout/cycle7"/>
    <dgm:cxn modelId="{93F26F79-8412-4D4A-8B39-12B80B90C69E}" type="presParOf" srcId="{982A1E9D-0F89-44B8-BE3D-6AEC881A67C0}" destId="{CDF340A6-0D70-4179-A341-EE86B3037D8E}" srcOrd="0" destOrd="0" presId="urn:microsoft.com/office/officeart/2005/8/layout/cycle7"/>
    <dgm:cxn modelId="{C543B458-91C8-4092-BE7C-422628D36074}" type="presParOf" srcId="{E92E85B6-B828-4CA2-9477-50B6BB9C7524}" destId="{C5ED84F0-CCC2-4923-A6F1-AB18D9CC02CC}" srcOrd="2" destOrd="0" presId="urn:microsoft.com/office/officeart/2005/8/layout/cycle7"/>
    <dgm:cxn modelId="{B5126159-AE38-4463-B184-52149D7745BA}" type="presParOf" srcId="{E92E85B6-B828-4CA2-9477-50B6BB9C7524}" destId="{5A0701A3-2E4E-4D34-89E2-2678ECFC47DB}" srcOrd="3" destOrd="0" presId="urn:microsoft.com/office/officeart/2005/8/layout/cycle7"/>
    <dgm:cxn modelId="{CD2EA116-F945-4779-9745-0D4C2EEDB568}" type="presParOf" srcId="{5A0701A3-2E4E-4D34-89E2-2678ECFC47DB}" destId="{B8DE3534-2751-44AD-B9ED-59DCC09FFD71}" srcOrd="0" destOrd="0" presId="urn:microsoft.com/office/officeart/2005/8/layout/cycle7"/>
    <dgm:cxn modelId="{A9E25DA1-9324-45F3-BFC8-AEE2B27FBC65}" type="presParOf" srcId="{E92E85B6-B828-4CA2-9477-50B6BB9C7524}" destId="{8FB7CA04-11D1-4204-BD08-AE8100BEFE4C}" srcOrd="4" destOrd="0" presId="urn:microsoft.com/office/officeart/2005/8/layout/cycle7"/>
    <dgm:cxn modelId="{C9C60E40-DFDD-4D9A-9AF1-D74440EE5713}" type="presParOf" srcId="{E92E85B6-B828-4CA2-9477-50B6BB9C7524}" destId="{B54D9FAB-096F-4BA6-B4EE-E540A561249D}" srcOrd="5" destOrd="0" presId="urn:microsoft.com/office/officeart/2005/8/layout/cycle7"/>
    <dgm:cxn modelId="{34009040-3595-4154-83C6-D057D9E6336D}" type="presParOf" srcId="{B54D9FAB-096F-4BA6-B4EE-E540A561249D}" destId="{45A289E8-E0AC-4A3E-83D9-C19CC486E2BA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7850589-7750-4DBD-890E-EA3311D4C43C}" type="doc">
      <dgm:prSet loTypeId="urn:microsoft.com/office/officeart/2005/8/layout/cycle7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AU"/>
        </a:p>
      </dgm:t>
    </dgm:pt>
    <dgm:pt modelId="{0E1FC12D-A8BA-4C73-8529-2886910666FE}">
      <dgm:prSet phldrT="[Text]"/>
      <dgm:spPr/>
      <dgm:t>
        <a:bodyPr/>
        <a:lstStyle/>
        <a:p>
          <a:r>
            <a:rPr lang="en-AU" dirty="0"/>
            <a:t>pH</a:t>
          </a:r>
        </a:p>
      </dgm:t>
    </dgm:pt>
    <dgm:pt modelId="{A75C1795-FC92-4B5D-9F37-245980D4694C}" type="parTrans" cxnId="{BAD3FD1F-2091-4020-92C6-CE63C51AD713}">
      <dgm:prSet/>
      <dgm:spPr/>
      <dgm:t>
        <a:bodyPr/>
        <a:lstStyle/>
        <a:p>
          <a:endParaRPr lang="en-AU"/>
        </a:p>
      </dgm:t>
    </dgm:pt>
    <dgm:pt modelId="{A9550C3B-12BE-457B-A6A0-309FDD7F893D}" type="sibTrans" cxnId="{BAD3FD1F-2091-4020-92C6-CE63C51AD713}">
      <dgm:prSet/>
      <dgm:spPr/>
      <dgm:t>
        <a:bodyPr/>
        <a:lstStyle/>
        <a:p>
          <a:endParaRPr lang="en-AU"/>
        </a:p>
      </dgm:t>
    </dgm:pt>
    <dgm:pt modelId="{63F3B6C5-2F87-4BC0-B072-B5952DA10397}">
      <dgm:prSet phldrT="[Text]"/>
      <dgm:spPr/>
      <dgm:t>
        <a:bodyPr/>
        <a:lstStyle/>
        <a:p>
          <a:r>
            <a:rPr lang="en-AU" dirty="0"/>
            <a:t>Hardness</a:t>
          </a:r>
        </a:p>
      </dgm:t>
    </dgm:pt>
    <dgm:pt modelId="{BD52B349-8874-4332-9FE4-86C85767AB97}" type="parTrans" cxnId="{6395EB8A-A1BD-4F9A-873D-4B9A0259C917}">
      <dgm:prSet/>
      <dgm:spPr/>
      <dgm:t>
        <a:bodyPr/>
        <a:lstStyle/>
        <a:p>
          <a:endParaRPr lang="en-AU"/>
        </a:p>
      </dgm:t>
    </dgm:pt>
    <dgm:pt modelId="{A986A0F5-3AAB-4649-8417-2EF718F8FB52}" type="sibTrans" cxnId="{6395EB8A-A1BD-4F9A-873D-4B9A0259C917}">
      <dgm:prSet/>
      <dgm:spPr/>
      <dgm:t>
        <a:bodyPr/>
        <a:lstStyle/>
        <a:p>
          <a:endParaRPr lang="en-AU"/>
        </a:p>
      </dgm:t>
    </dgm:pt>
    <dgm:pt modelId="{5FD6A392-2FD5-4676-99C4-C0A23E61D456}">
      <dgm:prSet phldrT="[Text]"/>
      <dgm:spPr/>
      <dgm:t>
        <a:bodyPr/>
        <a:lstStyle/>
        <a:p>
          <a:r>
            <a:rPr lang="en-AU" dirty="0"/>
            <a:t>TDS</a:t>
          </a:r>
        </a:p>
      </dgm:t>
    </dgm:pt>
    <dgm:pt modelId="{30773B92-033C-43CA-9F3B-0D7EBFF47FC0}" type="parTrans" cxnId="{337015FF-FAB5-4037-8D83-87A53DB76675}">
      <dgm:prSet/>
      <dgm:spPr/>
      <dgm:t>
        <a:bodyPr/>
        <a:lstStyle/>
        <a:p>
          <a:endParaRPr lang="en-AU"/>
        </a:p>
      </dgm:t>
    </dgm:pt>
    <dgm:pt modelId="{F12289DC-7071-4F37-846D-77462AC1E89C}" type="sibTrans" cxnId="{337015FF-FAB5-4037-8D83-87A53DB76675}">
      <dgm:prSet/>
      <dgm:spPr/>
      <dgm:t>
        <a:bodyPr/>
        <a:lstStyle/>
        <a:p>
          <a:endParaRPr lang="en-AU"/>
        </a:p>
      </dgm:t>
    </dgm:pt>
    <dgm:pt modelId="{E92E85B6-B828-4CA2-9477-50B6BB9C7524}" type="pres">
      <dgm:prSet presAssocID="{97850589-7750-4DBD-890E-EA3311D4C43C}" presName="Name0" presStyleCnt="0">
        <dgm:presLayoutVars>
          <dgm:dir/>
          <dgm:resizeHandles val="exact"/>
        </dgm:presLayoutVars>
      </dgm:prSet>
      <dgm:spPr/>
    </dgm:pt>
    <dgm:pt modelId="{DA095F9F-BBC5-46CB-B084-AECFE21D999E}" type="pres">
      <dgm:prSet presAssocID="{0E1FC12D-A8BA-4C73-8529-2886910666FE}" presName="node" presStyleLbl="node1" presStyleIdx="0" presStyleCnt="3">
        <dgm:presLayoutVars>
          <dgm:bulletEnabled val="1"/>
        </dgm:presLayoutVars>
      </dgm:prSet>
      <dgm:spPr/>
    </dgm:pt>
    <dgm:pt modelId="{982A1E9D-0F89-44B8-BE3D-6AEC881A67C0}" type="pres">
      <dgm:prSet presAssocID="{A9550C3B-12BE-457B-A6A0-309FDD7F893D}" presName="sibTrans" presStyleLbl="sibTrans2D1" presStyleIdx="0" presStyleCnt="3"/>
      <dgm:spPr/>
    </dgm:pt>
    <dgm:pt modelId="{CDF340A6-0D70-4179-A341-EE86B3037D8E}" type="pres">
      <dgm:prSet presAssocID="{A9550C3B-12BE-457B-A6A0-309FDD7F893D}" presName="connectorText" presStyleLbl="sibTrans2D1" presStyleIdx="0" presStyleCnt="3"/>
      <dgm:spPr/>
    </dgm:pt>
    <dgm:pt modelId="{C5ED84F0-CCC2-4923-A6F1-AB18D9CC02CC}" type="pres">
      <dgm:prSet presAssocID="{63F3B6C5-2F87-4BC0-B072-B5952DA10397}" presName="node" presStyleLbl="node1" presStyleIdx="1" presStyleCnt="3">
        <dgm:presLayoutVars>
          <dgm:bulletEnabled val="1"/>
        </dgm:presLayoutVars>
      </dgm:prSet>
      <dgm:spPr/>
    </dgm:pt>
    <dgm:pt modelId="{5A0701A3-2E4E-4D34-89E2-2678ECFC47DB}" type="pres">
      <dgm:prSet presAssocID="{A986A0F5-3AAB-4649-8417-2EF718F8FB52}" presName="sibTrans" presStyleLbl="sibTrans2D1" presStyleIdx="1" presStyleCnt="3"/>
      <dgm:spPr/>
    </dgm:pt>
    <dgm:pt modelId="{B8DE3534-2751-44AD-B9ED-59DCC09FFD71}" type="pres">
      <dgm:prSet presAssocID="{A986A0F5-3AAB-4649-8417-2EF718F8FB52}" presName="connectorText" presStyleLbl="sibTrans2D1" presStyleIdx="1" presStyleCnt="3"/>
      <dgm:spPr/>
    </dgm:pt>
    <dgm:pt modelId="{8FB7CA04-11D1-4204-BD08-AE8100BEFE4C}" type="pres">
      <dgm:prSet presAssocID="{5FD6A392-2FD5-4676-99C4-C0A23E61D456}" presName="node" presStyleLbl="node1" presStyleIdx="2" presStyleCnt="3">
        <dgm:presLayoutVars>
          <dgm:bulletEnabled val="1"/>
        </dgm:presLayoutVars>
      </dgm:prSet>
      <dgm:spPr/>
    </dgm:pt>
    <dgm:pt modelId="{B54D9FAB-096F-4BA6-B4EE-E540A561249D}" type="pres">
      <dgm:prSet presAssocID="{F12289DC-7071-4F37-846D-77462AC1E89C}" presName="sibTrans" presStyleLbl="sibTrans2D1" presStyleIdx="2" presStyleCnt="3"/>
      <dgm:spPr/>
    </dgm:pt>
    <dgm:pt modelId="{45A289E8-E0AC-4A3E-83D9-C19CC486E2BA}" type="pres">
      <dgm:prSet presAssocID="{F12289DC-7071-4F37-846D-77462AC1E89C}" presName="connectorText" presStyleLbl="sibTrans2D1" presStyleIdx="2" presStyleCnt="3"/>
      <dgm:spPr/>
    </dgm:pt>
  </dgm:ptLst>
  <dgm:cxnLst>
    <dgm:cxn modelId="{A254CE02-3244-4AFC-BCB0-6AA447B2D01A}" type="presOf" srcId="{A9550C3B-12BE-457B-A6A0-309FDD7F893D}" destId="{982A1E9D-0F89-44B8-BE3D-6AEC881A67C0}" srcOrd="0" destOrd="0" presId="urn:microsoft.com/office/officeart/2005/8/layout/cycle7"/>
    <dgm:cxn modelId="{BAD3FD1F-2091-4020-92C6-CE63C51AD713}" srcId="{97850589-7750-4DBD-890E-EA3311D4C43C}" destId="{0E1FC12D-A8BA-4C73-8529-2886910666FE}" srcOrd="0" destOrd="0" parTransId="{A75C1795-FC92-4B5D-9F37-245980D4694C}" sibTransId="{A9550C3B-12BE-457B-A6A0-309FDD7F893D}"/>
    <dgm:cxn modelId="{2A289A44-DEB3-4A01-92D1-0EBC63EF2E14}" type="presOf" srcId="{A9550C3B-12BE-457B-A6A0-309FDD7F893D}" destId="{CDF340A6-0D70-4179-A341-EE86B3037D8E}" srcOrd="1" destOrd="0" presId="urn:microsoft.com/office/officeart/2005/8/layout/cycle7"/>
    <dgm:cxn modelId="{B4128F4F-A4E1-41E9-B35C-FB3C6FA3BC85}" type="presOf" srcId="{A986A0F5-3AAB-4649-8417-2EF718F8FB52}" destId="{5A0701A3-2E4E-4D34-89E2-2678ECFC47DB}" srcOrd="0" destOrd="0" presId="urn:microsoft.com/office/officeart/2005/8/layout/cycle7"/>
    <dgm:cxn modelId="{8795C270-C167-4A4F-B6A9-799CAAD6676A}" type="presOf" srcId="{0E1FC12D-A8BA-4C73-8529-2886910666FE}" destId="{DA095F9F-BBC5-46CB-B084-AECFE21D999E}" srcOrd="0" destOrd="0" presId="urn:microsoft.com/office/officeart/2005/8/layout/cycle7"/>
    <dgm:cxn modelId="{AE17D280-7601-4E1C-ABDB-726D9E860562}" type="presOf" srcId="{97850589-7750-4DBD-890E-EA3311D4C43C}" destId="{E92E85B6-B828-4CA2-9477-50B6BB9C7524}" srcOrd="0" destOrd="0" presId="urn:microsoft.com/office/officeart/2005/8/layout/cycle7"/>
    <dgm:cxn modelId="{6395EB8A-A1BD-4F9A-873D-4B9A0259C917}" srcId="{97850589-7750-4DBD-890E-EA3311D4C43C}" destId="{63F3B6C5-2F87-4BC0-B072-B5952DA10397}" srcOrd="1" destOrd="0" parTransId="{BD52B349-8874-4332-9FE4-86C85767AB97}" sibTransId="{A986A0F5-3AAB-4649-8417-2EF718F8FB52}"/>
    <dgm:cxn modelId="{6BCFAD8B-AA18-44D7-8CFC-B5068EDDA2BE}" type="presOf" srcId="{A986A0F5-3AAB-4649-8417-2EF718F8FB52}" destId="{B8DE3534-2751-44AD-B9ED-59DCC09FFD71}" srcOrd="1" destOrd="0" presId="urn:microsoft.com/office/officeart/2005/8/layout/cycle7"/>
    <dgm:cxn modelId="{9E8DBB95-0FC8-4CA3-8125-5D489F37986D}" type="presOf" srcId="{5FD6A392-2FD5-4676-99C4-C0A23E61D456}" destId="{8FB7CA04-11D1-4204-BD08-AE8100BEFE4C}" srcOrd="0" destOrd="0" presId="urn:microsoft.com/office/officeart/2005/8/layout/cycle7"/>
    <dgm:cxn modelId="{348F5FC1-8C53-4AAA-A2E3-8B48A5A74CBE}" type="presOf" srcId="{F12289DC-7071-4F37-846D-77462AC1E89C}" destId="{B54D9FAB-096F-4BA6-B4EE-E540A561249D}" srcOrd="0" destOrd="0" presId="urn:microsoft.com/office/officeart/2005/8/layout/cycle7"/>
    <dgm:cxn modelId="{75AEC1CB-FEF1-4E7C-9F0B-D97411C8F2AA}" type="presOf" srcId="{63F3B6C5-2F87-4BC0-B072-B5952DA10397}" destId="{C5ED84F0-CCC2-4923-A6F1-AB18D9CC02CC}" srcOrd="0" destOrd="0" presId="urn:microsoft.com/office/officeart/2005/8/layout/cycle7"/>
    <dgm:cxn modelId="{0771D7D2-B598-4F86-99C3-9D71FDB21371}" type="presOf" srcId="{F12289DC-7071-4F37-846D-77462AC1E89C}" destId="{45A289E8-E0AC-4A3E-83D9-C19CC486E2BA}" srcOrd="1" destOrd="0" presId="urn:microsoft.com/office/officeart/2005/8/layout/cycle7"/>
    <dgm:cxn modelId="{337015FF-FAB5-4037-8D83-87A53DB76675}" srcId="{97850589-7750-4DBD-890E-EA3311D4C43C}" destId="{5FD6A392-2FD5-4676-99C4-C0A23E61D456}" srcOrd="2" destOrd="0" parTransId="{30773B92-033C-43CA-9F3B-0D7EBFF47FC0}" sibTransId="{F12289DC-7071-4F37-846D-77462AC1E89C}"/>
    <dgm:cxn modelId="{B3399000-3DD7-4FA6-8538-9AC41674751E}" type="presParOf" srcId="{E92E85B6-B828-4CA2-9477-50B6BB9C7524}" destId="{DA095F9F-BBC5-46CB-B084-AECFE21D999E}" srcOrd="0" destOrd="0" presId="urn:microsoft.com/office/officeart/2005/8/layout/cycle7"/>
    <dgm:cxn modelId="{32491506-D2F6-4167-AE98-A5FF6B7BAFC3}" type="presParOf" srcId="{E92E85B6-B828-4CA2-9477-50B6BB9C7524}" destId="{982A1E9D-0F89-44B8-BE3D-6AEC881A67C0}" srcOrd="1" destOrd="0" presId="urn:microsoft.com/office/officeart/2005/8/layout/cycle7"/>
    <dgm:cxn modelId="{93F26F79-8412-4D4A-8B39-12B80B90C69E}" type="presParOf" srcId="{982A1E9D-0F89-44B8-BE3D-6AEC881A67C0}" destId="{CDF340A6-0D70-4179-A341-EE86B3037D8E}" srcOrd="0" destOrd="0" presId="urn:microsoft.com/office/officeart/2005/8/layout/cycle7"/>
    <dgm:cxn modelId="{C543B458-91C8-4092-BE7C-422628D36074}" type="presParOf" srcId="{E92E85B6-B828-4CA2-9477-50B6BB9C7524}" destId="{C5ED84F0-CCC2-4923-A6F1-AB18D9CC02CC}" srcOrd="2" destOrd="0" presId="urn:microsoft.com/office/officeart/2005/8/layout/cycle7"/>
    <dgm:cxn modelId="{B5126159-AE38-4463-B184-52149D7745BA}" type="presParOf" srcId="{E92E85B6-B828-4CA2-9477-50B6BB9C7524}" destId="{5A0701A3-2E4E-4D34-89E2-2678ECFC47DB}" srcOrd="3" destOrd="0" presId="urn:microsoft.com/office/officeart/2005/8/layout/cycle7"/>
    <dgm:cxn modelId="{CD2EA116-F945-4779-9745-0D4C2EEDB568}" type="presParOf" srcId="{5A0701A3-2E4E-4D34-89E2-2678ECFC47DB}" destId="{B8DE3534-2751-44AD-B9ED-59DCC09FFD71}" srcOrd="0" destOrd="0" presId="urn:microsoft.com/office/officeart/2005/8/layout/cycle7"/>
    <dgm:cxn modelId="{A9E25DA1-9324-45F3-BFC8-AEE2B27FBC65}" type="presParOf" srcId="{E92E85B6-B828-4CA2-9477-50B6BB9C7524}" destId="{8FB7CA04-11D1-4204-BD08-AE8100BEFE4C}" srcOrd="4" destOrd="0" presId="urn:microsoft.com/office/officeart/2005/8/layout/cycle7"/>
    <dgm:cxn modelId="{C9C60E40-DFDD-4D9A-9AF1-D74440EE5713}" type="presParOf" srcId="{E92E85B6-B828-4CA2-9477-50B6BB9C7524}" destId="{B54D9FAB-096F-4BA6-B4EE-E540A561249D}" srcOrd="5" destOrd="0" presId="urn:microsoft.com/office/officeart/2005/8/layout/cycle7"/>
    <dgm:cxn modelId="{34009040-3595-4154-83C6-D057D9E6336D}" type="presParOf" srcId="{B54D9FAB-096F-4BA6-B4EE-E540A561249D}" destId="{45A289E8-E0AC-4A3E-83D9-C19CC486E2BA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095F9F-BBC5-46CB-B084-AECFE21D999E}">
      <dsp:nvSpPr>
        <dsp:cNvPr id="0" name=""/>
        <dsp:cNvSpPr/>
      </dsp:nvSpPr>
      <dsp:spPr>
        <a:xfrm>
          <a:off x="1836053" y="1101"/>
          <a:ext cx="1616553" cy="80827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800" kern="1200" dirty="0"/>
            <a:t>pH</a:t>
          </a:r>
        </a:p>
      </dsp:txBody>
      <dsp:txXfrm>
        <a:off x="1859727" y="24775"/>
        <a:ext cx="1569205" cy="760928"/>
      </dsp:txXfrm>
    </dsp:sp>
    <dsp:sp modelId="{982A1E9D-0F89-44B8-BE3D-6AEC881A67C0}">
      <dsp:nvSpPr>
        <dsp:cNvPr id="0" name=""/>
        <dsp:cNvSpPr/>
      </dsp:nvSpPr>
      <dsp:spPr>
        <a:xfrm rot="3600000">
          <a:off x="2890342" y="1420250"/>
          <a:ext cx="843339" cy="282896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1200" kern="1200"/>
        </a:p>
      </dsp:txBody>
      <dsp:txXfrm>
        <a:off x="2975211" y="1476829"/>
        <a:ext cx="673601" cy="169738"/>
      </dsp:txXfrm>
    </dsp:sp>
    <dsp:sp modelId="{C5ED84F0-CCC2-4923-A6F1-AB18D9CC02CC}">
      <dsp:nvSpPr>
        <dsp:cNvPr id="0" name=""/>
        <dsp:cNvSpPr/>
      </dsp:nvSpPr>
      <dsp:spPr>
        <a:xfrm>
          <a:off x="3171417" y="2314019"/>
          <a:ext cx="1616553" cy="808276"/>
        </a:xfrm>
        <a:prstGeom prst="roundRect">
          <a:avLst>
            <a:gd name="adj" fmla="val 10000"/>
          </a:avLst>
        </a:prstGeom>
        <a:solidFill>
          <a:schemeClr val="accent5">
            <a:hueOff val="-4340408"/>
            <a:satOff val="17561"/>
            <a:lumOff val="-539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800" kern="1200" dirty="0"/>
            <a:t>Hardness</a:t>
          </a:r>
        </a:p>
      </dsp:txBody>
      <dsp:txXfrm>
        <a:off x="3195091" y="2337693"/>
        <a:ext cx="1569205" cy="760928"/>
      </dsp:txXfrm>
    </dsp:sp>
    <dsp:sp modelId="{5A0701A3-2E4E-4D34-89E2-2678ECFC47DB}">
      <dsp:nvSpPr>
        <dsp:cNvPr id="0" name=""/>
        <dsp:cNvSpPr/>
      </dsp:nvSpPr>
      <dsp:spPr>
        <a:xfrm rot="10800000">
          <a:off x="2222660" y="2576709"/>
          <a:ext cx="843339" cy="282896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5">
            <a:hueOff val="-4340408"/>
            <a:satOff val="17561"/>
            <a:lumOff val="-539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1200" kern="1200"/>
        </a:p>
      </dsp:txBody>
      <dsp:txXfrm rot="10800000">
        <a:off x="2307529" y="2633288"/>
        <a:ext cx="673601" cy="169738"/>
      </dsp:txXfrm>
    </dsp:sp>
    <dsp:sp modelId="{8FB7CA04-11D1-4204-BD08-AE8100BEFE4C}">
      <dsp:nvSpPr>
        <dsp:cNvPr id="0" name=""/>
        <dsp:cNvSpPr/>
      </dsp:nvSpPr>
      <dsp:spPr>
        <a:xfrm>
          <a:off x="500689" y="2314019"/>
          <a:ext cx="1616553" cy="808276"/>
        </a:xfrm>
        <a:prstGeom prst="roundRect">
          <a:avLst>
            <a:gd name="adj" fmla="val 10000"/>
          </a:avLst>
        </a:prstGeom>
        <a:solidFill>
          <a:schemeClr val="accent5">
            <a:hueOff val="-8680815"/>
            <a:satOff val="35122"/>
            <a:lumOff val="-1078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800" kern="1200" dirty="0"/>
            <a:t>TDS</a:t>
          </a:r>
        </a:p>
      </dsp:txBody>
      <dsp:txXfrm>
        <a:off x="524363" y="2337693"/>
        <a:ext cx="1569205" cy="760928"/>
      </dsp:txXfrm>
    </dsp:sp>
    <dsp:sp modelId="{B54D9FAB-096F-4BA6-B4EE-E540A561249D}">
      <dsp:nvSpPr>
        <dsp:cNvPr id="0" name=""/>
        <dsp:cNvSpPr/>
      </dsp:nvSpPr>
      <dsp:spPr>
        <a:xfrm rot="18000000">
          <a:off x="1554978" y="1420250"/>
          <a:ext cx="843339" cy="282896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5">
            <a:hueOff val="-8680815"/>
            <a:satOff val="35122"/>
            <a:lumOff val="-1078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1200" kern="1200"/>
        </a:p>
      </dsp:txBody>
      <dsp:txXfrm>
        <a:off x="1639847" y="1476829"/>
        <a:ext cx="673601" cy="16973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095F9F-BBC5-46CB-B084-AECFE21D999E}">
      <dsp:nvSpPr>
        <dsp:cNvPr id="0" name=""/>
        <dsp:cNvSpPr/>
      </dsp:nvSpPr>
      <dsp:spPr>
        <a:xfrm>
          <a:off x="1836053" y="1101"/>
          <a:ext cx="1616553" cy="80827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800" kern="1200" dirty="0"/>
            <a:t>pH</a:t>
          </a:r>
        </a:p>
      </dsp:txBody>
      <dsp:txXfrm>
        <a:off x="1859727" y="24775"/>
        <a:ext cx="1569205" cy="760928"/>
      </dsp:txXfrm>
    </dsp:sp>
    <dsp:sp modelId="{982A1E9D-0F89-44B8-BE3D-6AEC881A67C0}">
      <dsp:nvSpPr>
        <dsp:cNvPr id="0" name=""/>
        <dsp:cNvSpPr/>
      </dsp:nvSpPr>
      <dsp:spPr>
        <a:xfrm rot="3600000">
          <a:off x="2890342" y="1420250"/>
          <a:ext cx="843339" cy="282896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1200" kern="1200"/>
        </a:p>
      </dsp:txBody>
      <dsp:txXfrm>
        <a:off x="2975211" y="1476829"/>
        <a:ext cx="673601" cy="169738"/>
      </dsp:txXfrm>
    </dsp:sp>
    <dsp:sp modelId="{C5ED84F0-CCC2-4923-A6F1-AB18D9CC02CC}">
      <dsp:nvSpPr>
        <dsp:cNvPr id="0" name=""/>
        <dsp:cNvSpPr/>
      </dsp:nvSpPr>
      <dsp:spPr>
        <a:xfrm>
          <a:off x="3171417" y="2314019"/>
          <a:ext cx="1616553" cy="808276"/>
        </a:xfrm>
        <a:prstGeom prst="roundRect">
          <a:avLst>
            <a:gd name="adj" fmla="val 10000"/>
          </a:avLst>
        </a:prstGeom>
        <a:solidFill>
          <a:schemeClr val="accent5">
            <a:hueOff val="-4340408"/>
            <a:satOff val="17561"/>
            <a:lumOff val="-539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800" kern="1200" dirty="0"/>
            <a:t>Hardness</a:t>
          </a:r>
        </a:p>
      </dsp:txBody>
      <dsp:txXfrm>
        <a:off x="3195091" y="2337693"/>
        <a:ext cx="1569205" cy="760928"/>
      </dsp:txXfrm>
    </dsp:sp>
    <dsp:sp modelId="{5A0701A3-2E4E-4D34-89E2-2678ECFC47DB}">
      <dsp:nvSpPr>
        <dsp:cNvPr id="0" name=""/>
        <dsp:cNvSpPr/>
      </dsp:nvSpPr>
      <dsp:spPr>
        <a:xfrm rot="10800000">
          <a:off x="2222660" y="2576709"/>
          <a:ext cx="843339" cy="282896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5">
            <a:hueOff val="-4340408"/>
            <a:satOff val="17561"/>
            <a:lumOff val="-539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1200" kern="1200"/>
        </a:p>
      </dsp:txBody>
      <dsp:txXfrm rot="10800000">
        <a:off x="2307529" y="2633288"/>
        <a:ext cx="673601" cy="169738"/>
      </dsp:txXfrm>
    </dsp:sp>
    <dsp:sp modelId="{8FB7CA04-11D1-4204-BD08-AE8100BEFE4C}">
      <dsp:nvSpPr>
        <dsp:cNvPr id="0" name=""/>
        <dsp:cNvSpPr/>
      </dsp:nvSpPr>
      <dsp:spPr>
        <a:xfrm>
          <a:off x="500689" y="2314019"/>
          <a:ext cx="1616553" cy="808276"/>
        </a:xfrm>
        <a:prstGeom prst="roundRect">
          <a:avLst>
            <a:gd name="adj" fmla="val 10000"/>
          </a:avLst>
        </a:prstGeom>
        <a:solidFill>
          <a:schemeClr val="accent5">
            <a:hueOff val="-8680815"/>
            <a:satOff val="35122"/>
            <a:lumOff val="-1078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800" kern="1200" dirty="0"/>
            <a:t>TDS</a:t>
          </a:r>
        </a:p>
      </dsp:txBody>
      <dsp:txXfrm>
        <a:off x="524363" y="2337693"/>
        <a:ext cx="1569205" cy="760928"/>
      </dsp:txXfrm>
    </dsp:sp>
    <dsp:sp modelId="{B54D9FAB-096F-4BA6-B4EE-E540A561249D}">
      <dsp:nvSpPr>
        <dsp:cNvPr id="0" name=""/>
        <dsp:cNvSpPr/>
      </dsp:nvSpPr>
      <dsp:spPr>
        <a:xfrm rot="18000000">
          <a:off x="1554978" y="1420250"/>
          <a:ext cx="843339" cy="282896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5">
            <a:hueOff val="-8680815"/>
            <a:satOff val="35122"/>
            <a:lumOff val="-1078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1200" kern="1200"/>
        </a:p>
      </dsp:txBody>
      <dsp:txXfrm>
        <a:off x="1639847" y="1476829"/>
        <a:ext cx="673601" cy="1697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D1114F-0592-4E4C-97F7-F047A7EA6EFC}" type="datetimeFigureOut">
              <a:rPr lang="en-AU" smtClean="0"/>
              <a:t>7/08/2018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839490-DC4B-4D38-ABE1-D51AAEA5C6E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338106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 hasCustomPrompt="1"/>
          </p:nvPr>
        </p:nvSpPr>
        <p:spPr>
          <a:xfrm>
            <a:off x="425370" y="1829599"/>
            <a:ext cx="11273753" cy="566738"/>
          </a:xfrm>
        </p:spPr>
        <p:txBody>
          <a:bodyPr anchor="b">
            <a:noAutofit/>
          </a:bodyPr>
          <a:lstStyle>
            <a:lvl1pPr algn="l">
              <a:defRPr sz="4218" b="1"/>
            </a:lvl1pPr>
          </a:lstStyle>
          <a:p>
            <a:r>
              <a:rPr lang="en-US" dirty="0"/>
              <a:t>Sub-Title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 hasCustomPrompt="1"/>
          </p:nvPr>
        </p:nvSpPr>
        <p:spPr>
          <a:xfrm>
            <a:off x="425370" y="2517828"/>
            <a:ext cx="7315200" cy="485959"/>
          </a:xfrm>
        </p:spPr>
        <p:txBody>
          <a:bodyPr anchor="ctr">
            <a:normAutofit/>
          </a:bodyPr>
          <a:lstStyle>
            <a:lvl1pPr marL="0" indent="0">
              <a:buNone/>
              <a:defRPr sz="2531" b="1">
                <a:solidFill>
                  <a:schemeClr val="accent3">
                    <a:lumMod val="50000"/>
                  </a:schemeClr>
                </a:solidFill>
              </a:defRPr>
            </a:lvl1pPr>
            <a:lvl2pPr marL="509386" indent="0">
              <a:buNone/>
              <a:defRPr sz="1350"/>
            </a:lvl2pPr>
            <a:lvl3pPr marL="1018772" indent="0">
              <a:buNone/>
              <a:defRPr sz="1097"/>
            </a:lvl3pPr>
            <a:lvl4pPr marL="1528158" indent="0">
              <a:buNone/>
              <a:defRPr sz="1012"/>
            </a:lvl4pPr>
            <a:lvl5pPr marL="2037544" indent="0">
              <a:buNone/>
              <a:defRPr sz="1012"/>
            </a:lvl5pPr>
            <a:lvl6pPr marL="2546930" indent="0">
              <a:buNone/>
              <a:defRPr sz="1012"/>
            </a:lvl6pPr>
            <a:lvl7pPr marL="3056316" indent="0">
              <a:buNone/>
              <a:defRPr sz="1012"/>
            </a:lvl7pPr>
            <a:lvl8pPr marL="3565701" indent="0">
              <a:buNone/>
              <a:defRPr sz="1012"/>
            </a:lvl8pPr>
            <a:lvl9pPr marL="4075087" indent="0">
              <a:buNone/>
              <a:defRPr sz="1012"/>
            </a:lvl9pPr>
          </a:lstStyle>
          <a:p>
            <a:pPr lvl="0"/>
            <a:r>
              <a:rPr lang="en-US" dirty="0"/>
              <a:t>01.01.2014</a:t>
            </a:r>
            <a:endParaRPr lang="he-IL" dirty="0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320CF-3CF6-495C-B98A-80212B78F525}" type="datetimeFigureOut">
              <a:rPr lang="en-US" smtClean="0"/>
              <a:t>8/7/2018</a:t>
            </a:fld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>
          <a:xfrm>
            <a:off x="11226570" y="6344755"/>
            <a:ext cx="819575" cy="365125"/>
          </a:xfrm>
        </p:spPr>
        <p:txBody>
          <a:bodyPr/>
          <a:lstStyle/>
          <a:p>
            <a:fld id="{2A53037E-5312-4A4A-ADC5-7430E7C67E9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מציין מיקום טקסט 9"/>
          <p:cNvSpPr>
            <a:spLocks noGrp="1"/>
          </p:cNvSpPr>
          <p:nvPr>
            <p:ph type="body" sz="quarter" idx="13" hasCustomPrompt="1"/>
          </p:nvPr>
        </p:nvSpPr>
        <p:spPr>
          <a:xfrm>
            <a:off x="425371" y="573990"/>
            <a:ext cx="11273474" cy="1214898"/>
          </a:xfrm>
        </p:spPr>
        <p:txBody>
          <a:bodyPr anchor="ctr">
            <a:noAutofit/>
          </a:bodyPr>
          <a:lstStyle>
            <a:lvl1pPr>
              <a:defRPr sz="6327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Presentation title</a:t>
            </a:r>
            <a:endParaRPr lang="he-IL" dirty="0"/>
          </a:p>
        </p:txBody>
      </p:sp>
      <p:grpSp>
        <p:nvGrpSpPr>
          <p:cNvPr id="12" name="קבוצה 11"/>
          <p:cNvGrpSpPr/>
          <p:nvPr userDrawn="1"/>
        </p:nvGrpSpPr>
        <p:grpSpPr>
          <a:xfrm>
            <a:off x="1881" y="5676560"/>
            <a:ext cx="12176970" cy="1241783"/>
            <a:chOff x="2006" y="6729090"/>
            <a:chExt cx="12988768" cy="1472030"/>
          </a:xfrm>
        </p:grpSpPr>
        <p:pic>
          <p:nvPicPr>
            <p:cNvPr id="1027" name="Picture 3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06" y="7005889"/>
              <a:ext cx="12988768" cy="10480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תמונה 8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10912" y="6729090"/>
              <a:ext cx="1472030" cy="1472030"/>
            </a:xfrm>
            <a:prstGeom prst="rect">
              <a:avLst/>
            </a:prstGeom>
          </p:spPr>
        </p:pic>
        <p:pic>
          <p:nvPicPr>
            <p:cNvPr id="11" name="תמונה 10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728" y="7583970"/>
              <a:ext cx="3672408" cy="47000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90341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קבוצה 12"/>
          <p:cNvGrpSpPr/>
          <p:nvPr userDrawn="1"/>
        </p:nvGrpSpPr>
        <p:grpSpPr>
          <a:xfrm>
            <a:off x="1881" y="5910065"/>
            <a:ext cx="12176970" cy="884149"/>
            <a:chOff x="2006" y="7005889"/>
            <a:chExt cx="12988768" cy="1048085"/>
          </a:xfrm>
        </p:grpSpPr>
        <p:grpSp>
          <p:nvGrpSpPr>
            <p:cNvPr id="14" name="קבוצה 13"/>
            <p:cNvGrpSpPr/>
            <p:nvPr userDrawn="1"/>
          </p:nvGrpSpPr>
          <p:grpSpPr>
            <a:xfrm>
              <a:off x="2006" y="7005889"/>
              <a:ext cx="12988768" cy="1048085"/>
              <a:chOff x="2006" y="7005889"/>
              <a:chExt cx="12988768" cy="1048085"/>
            </a:xfrm>
          </p:grpSpPr>
          <p:pic>
            <p:nvPicPr>
              <p:cNvPr id="16" name="Picture 3"/>
              <p:cNvPicPr>
                <a:picLocks noChangeAspect="1" noChangeArrowheads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06" y="7005889"/>
                <a:ext cx="12988768" cy="10480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" name="תמונה 16"/>
              <p:cNvPicPr>
                <a:picLocks noChangeAspect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3728" y="7583970"/>
                <a:ext cx="3672408" cy="470004"/>
              </a:xfrm>
              <a:prstGeom prst="rect">
                <a:avLst/>
              </a:prstGeom>
            </p:spPr>
          </p:pic>
        </p:grpSp>
        <p:pic>
          <p:nvPicPr>
            <p:cNvPr id="15" name="תמונה 14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14968" y="7233146"/>
              <a:ext cx="909221" cy="740063"/>
            </a:xfrm>
            <a:prstGeom prst="rect">
              <a:avLst/>
            </a:prstGeom>
          </p:spPr>
        </p:pic>
      </p:grpSp>
      <p:cxnSp>
        <p:nvCxnSpPr>
          <p:cNvPr id="11" name="מחבר ישר 10"/>
          <p:cNvCxnSpPr/>
          <p:nvPr userDrawn="1"/>
        </p:nvCxnSpPr>
        <p:spPr>
          <a:xfrm>
            <a:off x="425370" y="999205"/>
            <a:ext cx="113412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כותרת 1"/>
          <p:cNvSpPr>
            <a:spLocks noGrp="1"/>
          </p:cNvSpPr>
          <p:nvPr>
            <p:ph type="title" hasCustomPrompt="1"/>
          </p:nvPr>
        </p:nvSpPr>
        <p:spPr>
          <a:xfrm>
            <a:off x="425370" y="148777"/>
            <a:ext cx="11341260" cy="850428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Page Title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 hasCustomPrompt="1"/>
          </p:nvPr>
        </p:nvSpPr>
        <p:spPr>
          <a:xfrm>
            <a:off x="425371" y="1424419"/>
            <a:ext cx="5535614" cy="4069907"/>
          </a:xfrm>
        </p:spPr>
        <p:txBody>
          <a:bodyPr>
            <a:normAutofit/>
          </a:bodyPr>
          <a:lstStyle>
            <a:lvl1pPr>
              <a:defRPr sz="1687"/>
            </a:lvl1pPr>
            <a:lvl2pPr>
              <a:buClr>
                <a:schemeClr val="bg2"/>
              </a:buClr>
              <a:defRPr sz="1687"/>
            </a:lvl2pPr>
            <a:lvl3pPr>
              <a:defRPr sz="1856"/>
            </a:lvl3pPr>
            <a:lvl4pPr>
              <a:defRPr sz="1687" baseline="0"/>
            </a:lvl4pPr>
            <a:lvl5pPr>
              <a:defRPr sz="1518"/>
            </a:lvl5pPr>
            <a:lvl6pPr>
              <a:defRPr sz="1772"/>
            </a:lvl6pPr>
            <a:lvl7pPr>
              <a:defRPr sz="1772"/>
            </a:lvl7pPr>
            <a:lvl8pPr>
              <a:defRPr sz="1772"/>
            </a:lvl8pPr>
            <a:lvl9pPr>
              <a:defRPr sz="1772"/>
            </a:lvl9pPr>
          </a:lstStyle>
          <a:p>
            <a:pPr lvl="0"/>
            <a:r>
              <a:rPr lang="en-US" dirty="0"/>
              <a:t>Text </a:t>
            </a:r>
            <a:r>
              <a:rPr lang="en-US" dirty="0" err="1"/>
              <a:t>text</a:t>
            </a:r>
            <a:r>
              <a:rPr lang="en-US" dirty="0"/>
              <a:t> </a:t>
            </a:r>
            <a:r>
              <a:rPr lang="en-US" dirty="0" err="1"/>
              <a:t>text</a:t>
            </a:r>
            <a:r>
              <a:rPr lang="en-US" dirty="0"/>
              <a:t> </a:t>
            </a:r>
            <a:r>
              <a:rPr lang="en-US" dirty="0" err="1"/>
              <a:t>text</a:t>
            </a:r>
            <a:r>
              <a:rPr lang="en-US" dirty="0"/>
              <a:t>  </a:t>
            </a:r>
            <a:r>
              <a:rPr lang="en-US" dirty="0" err="1"/>
              <a:t>text</a:t>
            </a:r>
            <a:r>
              <a:rPr lang="en-US" dirty="0"/>
              <a:t>  </a:t>
            </a:r>
            <a:r>
              <a:rPr lang="en-US" dirty="0" err="1"/>
              <a:t>text</a:t>
            </a:r>
            <a:endParaRPr lang="he-IL" dirty="0"/>
          </a:p>
          <a:p>
            <a:pPr lvl="1"/>
            <a:r>
              <a:rPr lang="en-US" dirty="0"/>
              <a:t>Second level</a:t>
            </a:r>
            <a:endParaRPr lang="he-IL" dirty="0"/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 hasCustomPrompt="1"/>
          </p:nvPr>
        </p:nvSpPr>
        <p:spPr>
          <a:xfrm>
            <a:off x="6164130" y="5555037"/>
            <a:ext cx="5602500" cy="303724"/>
          </a:xfrm>
        </p:spPr>
        <p:txBody>
          <a:bodyPr>
            <a:normAutofit/>
          </a:bodyPr>
          <a:lstStyle>
            <a:lvl1pPr algn="r">
              <a:defRPr sz="1687" b="0">
                <a:latin typeface="+mj-lt"/>
              </a:defRPr>
            </a:lvl1pPr>
            <a:lvl2pPr>
              <a:buClr>
                <a:schemeClr val="bg2"/>
              </a:buClr>
              <a:defRPr sz="1687">
                <a:latin typeface="+mj-lt"/>
              </a:defRPr>
            </a:lvl2pPr>
            <a:lvl3pPr>
              <a:defRPr sz="2025"/>
            </a:lvl3pPr>
            <a:lvl4pPr>
              <a:defRPr sz="1687"/>
            </a:lvl4pPr>
            <a:lvl5pPr>
              <a:defRPr sz="1518"/>
            </a:lvl5pPr>
            <a:lvl6pPr>
              <a:defRPr sz="1772"/>
            </a:lvl6pPr>
            <a:lvl7pPr>
              <a:defRPr sz="1772"/>
            </a:lvl7pPr>
            <a:lvl8pPr>
              <a:defRPr sz="1772"/>
            </a:lvl8pPr>
            <a:lvl9pPr>
              <a:defRPr sz="1772"/>
            </a:lvl9pPr>
          </a:lstStyle>
          <a:p>
            <a:pPr lvl="0"/>
            <a:r>
              <a:rPr lang="en-US" dirty="0"/>
              <a:t>Image title</a:t>
            </a:r>
            <a:endParaRPr lang="he-IL" dirty="0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>
          <a:xfrm>
            <a:off x="9268853" y="6344755"/>
            <a:ext cx="2844800" cy="365125"/>
          </a:xfrm>
        </p:spPr>
        <p:txBody>
          <a:bodyPr/>
          <a:lstStyle/>
          <a:p>
            <a:fld id="{2A53037E-5312-4A4A-ADC5-7430E7C67E9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מציין מיקום תוכן 5"/>
          <p:cNvSpPr>
            <a:spLocks noGrp="1"/>
          </p:cNvSpPr>
          <p:nvPr>
            <p:ph sz="quarter" idx="13" hasCustomPrompt="1"/>
          </p:nvPr>
        </p:nvSpPr>
        <p:spPr>
          <a:xfrm>
            <a:off x="6164130" y="3246765"/>
            <a:ext cx="5602500" cy="303691"/>
          </a:xfrm>
        </p:spPr>
        <p:txBody>
          <a:bodyPr>
            <a:normAutofit/>
          </a:bodyPr>
          <a:lstStyle>
            <a:lvl1pPr algn="r">
              <a:defRPr sz="1687" b="0">
                <a:latin typeface="+mj-lt"/>
              </a:defRPr>
            </a:lvl1pPr>
            <a:lvl2pPr>
              <a:buClr>
                <a:schemeClr val="bg2"/>
              </a:buClr>
              <a:defRPr sz="1687">
                <a:latin typeface="+mj-lt"/>
              </a:defRPr>
            </a:lvl2pPr>
            <a:lvl3pPr>
              <a:defRPr sz="2025"/>
            </a:lvl3pPr>
            <a:lvl4pPr>
              <a:defRPr sz="1687"/>
            </a:lvl4pPr>
            <a:lvl5pPr>
              <a:defRPr sz="1518"/>
            </a:lvl5pPr>
            <a:lvl6pPr>
              <a:defRPr sz="1772"/>
            </a:lvl6pPr>
            <a:lvl7pPr>
              <a:defRPr sz="1772"/>
            </a:lvl7pPr>
            <a:lvl8pPr>
              <a:defRPr sz="1772"/>
            </a:lvl8pPr>
            <a:lvl9pPr>
              <a:defRPr sz="1772"/>
            </a:lvl9pPr>
          </a:lstStyle>
          <a:p>
            <a:pPr lvl="0"/>
            <a:r>
              <a:rPr lang="en-US" dirty="0"/>
              <a:t>Image title</a:t>
            </a:r>
            <a:endParaRPr lang="he-IL" dirty="0"/>
          </a:p>
        </p:txBody>
      </p:sp>
      <p:sp>
        <p:nvSpPr>
          <p:cNvPr id="8" name="מציין מיקום תוכן 5"/>
          <p:cNvSpPr>
            <a:spLocks noGrp="1"/>
          </p:cNvSpPr>
          <p:nvPr>
            <p:ph sz="quarter" idx="14" hasCustomPrompt="1"/>
          </p:nvPr>
        </p:nvSpPr>
        <p:spPr>
          <a:xfrm>
            <a:off x="6163507" y="1424419"/>
            <a:ext cx="5603123" cy="1761602"/>
          </a:xfrm>
        </p:spPr>
        <p:txBody>
          <a:bodyPr anchor="ctr"/>
          <a:lstStyle>
            <a:lvl1pPr algn="ctr">
              <a:defRPr sz="2193"/>
            </a:lvl1pPr>
            <a:lvl2pPr>
              <a:defRPr sz="2193"/>
            </a:lvl2pPr>
            <a:lvl3pPr>
              <a:defRPr sz="2025"/>
            </a:lvl3pPr>
            <a:lvl4pPr>
              <a:defRPr sz="1687"/>
            </a:lvl4pPr>
            <a:lvl5pPr>
              <a:defRPr sz="1518"/>
            </a:lvl5pPr>
            <a:lvl6pPr>
              <a:defRPr sz="1772"/>
            </a:lvl6pPr>
            <a:lvl7pPr>
              <a:defRPr sz="1772"/>
            </a:lvl7pPr>
            <a:lvl8pPr>
              <a:defRPr sz="1772"/>
            </a:lvl8pPr>
            <a:lvl9pPr>
              <a:defRPr sz="1772"/>
            </a:lvl9pPr>
          </a:lstStyle>
          <a:p>
            <a:pPr lvl="0"/>
            <a:r>
              <a:rPr lang="en-US" dirty="0"/>
              <a:t>Image</a:t>
            </a:r>
          </a:p>
        </p:txBody>
      </p:sp>
      <p:sp>
        <p:nvSpPr>
          <p:cNvPr id="10" name="מציין מיקום תוכן 5"/>
          <p:cNvSpPr>
            <a:spLocks noGrp="1"/>
          </p:cNvSpPr>
          <p:nvPr>
            <p:ph sz="quarter" idx="15" hasCustomPrompt="1"/>
          </p:nvPr>
        </p:nvSpPr>
        <p:spPr>
          <a:xfrm>
            <a:off x="6163507" y="3732724"/>
            <a:ext cx="5603123" cy="1761602"/>
          </a:xfrm>
        </p:spPr>
        <p:txBody>
          <a:bodyPr anchor="ctr"/>
          <a:lstStyle>
            <a:lvl1pPr algn="ctr">
              <a:defRPr sz="2193"/>
            </a:lvl1pPr>
            <a:lvl2pPr>
              <a:defRPr sz="2193"/>
            </a:lvl2pPr>
            <a:lvl3pPr>
              <a:defRPr sz="2025"/>
            </a:lvl3pPr>
            <a:lvl4pPr>
              <a:defRPr sz="1687"/>
            </a:lvl4pPr>
            <a:lvl5pPr>
              <a:defRPr sz="1518"/>
            </a:lvl5pPr>
            <a:lvl6pPr>
              <a:defRPr sz="1772"/>
            </a:lvl6pPr>
            <a:lvl7pPr>
              <a:defRPr sz="1772"/>
            </a:lvl7pPr>
            <a:lvl8pPr>
              <a:defRPr sz="1772"/>
            </a:lvl8pPr>
            <a:lvl9pPr>
              <a:defRPr sz="1772"/>
            </a:lvl9pPr>
          </a:lstStyle>
          <a:p>
            <a:pPr lvl="0"/>
            <a:r>
              <a:rPr lang="en-US" dirty="0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67161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קבוצה 11"/>
          <p:cNvGrpSpPr/>
          <p:nvPr userDrawn="1"/>
        </p:nvGrpSpPr>
        <p:grpSpPr>
          <a:xfrm>
            <a:off x="1881" y="5910065"/>
            <a:ext cx="12176970" cy="884149"/>
            <a:chOff x="2006" y="7005889"/>
            <a:chExt cx="12988768" cy="1048085"/>
          </a:xfrm>
        </p:grpSpPr>
        <p:grpSp>
          <p:nvGrpSpPr>
            <p:cNvPr id="13" name="קבוצה 12"/>
            <p:cNvGrpSpPr/>
            <p:nvPr userDrawn="1"/>
          </p:nvGrpSpPr>
          <p:grpSpPr>
            <a:xfrm>
              <a:off x="2006" y="7005889"/>
              <a:ext cx="12988768" cy="1048085"/>
              <a:chOff x="2006" y="7005889"/>
              <a:chExt cx="12988768" cy="1048085"/>
            </a:xfrm>
          </p:grpSpPr>
          <p:pic>
            <p:nvPicPr>
              <p:cNvPr id="15" name="Picture 3"/>
              <p:cNvPicPr>
                <a:picLocks noChangeAspect="1" noChangeArrowheads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06" y="7005889"/>
                <a:ext cx="12988768" cy="10480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" name="תמונה 15"/>
              <p:cNvPicPr>
                <a:picLocks noChangeAspect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3728" y="7583970"/>
                <a:ext cx="3672408" cy="470004"/>
              </a:xfrm>
              <a:prstGeom prst="rect">
                <a:avLst/>
              </a:prstGeom>
            </p:spPr>
          </p:pic>
        </p:grpSp>
        <p:pic>
          <p:nvPicPr>
            <p:cNvPr id="14" name="תמונה 13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14968" y="7233146"/>
              <a:ext cx="909221" cy="740063"/>
            </a:xfrm>
            <a:prstGeom prst="rect">
              <a:avLst/>
            </a:prstGeom>
          </p:spPr>
        </p:pic>
      </p:grpSp>
      <p:cxnSp>
        <p:nvCxnSpPr>
          <p:cNvPr id="10" name="מחבר ישר 9"/>
          <p:cNvCxnSpPr/>
          <p:nvPr userDrawn="1"/>
        </p:nvCxnSpPr>
        <p:spPr>
          <a:xfrm>
            <a:off x="425370" y="999205"/>
            <a:ext cx="113412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כותרת 1"/>
          <p:cNvSpPr>
            <a:spLocks noGrp="1"/>
          </p:cNvSpPr>
          <p:nvPr>
            <p:ph type="title" hasCustomPrompt="1"/>
          </p:nvPr>
        </p:nvSpPr>
        <p:spPr>
          <a:xfrm>
            <a:off x="425370" y="148777"/>
            <a:ext cx="11341260" cy="850428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Page Title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 hasCustomPrompt="1"/>
          </p:nvPr>
        </p:nvSpPr>
        <p:spPr>
          <a:xfrm>
            <a:off x="425371" y="1424419"/>
            <a:ext cx="5535614" cy="4069907"/>
          </a:xfrm>
        </p:spPr>
        <p:txBody>
          <a:bodyPr>
            <a:normAutofit/>
          </a:bodyPr>
          <a:lstStyle>
            <a:lvl1pPr>
              <a:defRPr sz="1856"/>
            </a:lvl1pPr>
            <a:lvl2pPr>
              <a:buClr>
                <a:schemeClr val="bg2"/>
              </a:buClr>
              <a:defRPr sz="1687"/>
            </a:lvl2pPr>
            <a:lvl3pPr>
              <a:defRPr sz="1856"/>
            </a:lvl3pPr>
            <a:lvl4pPr>
              <a:defRPr sz="1687" baseline="0"/>
            </a:lvl4pPr>
            <a:lvl5pPr>
              <a:defRPr sz="1518"/>
            </a:lvl5pPr>
            <a:lvl6pPr>
              <a:defRPr sz="1772"/>
            </a:lvl6pPr>
            <a:lvl7pPr>
              <a:defRPr sz="1772"/>
            </a:lvl7pPr>
            <a:lvl8pPr>
              <a:defRPr sz="1772"/>
            </a:lvl8pPr>
            <a:lvl9pPr>
              <a:defRPr sz="1772"/>
            </a:lvl9pPr>
          </a:lstStyle>
          <a:p>
            <a:pPr lvl="0"/>
            <a:r>
              <a:rPr lang="en-US" dirty="0"/>
              <a:t>Text </a:t>
            </a:r>
            <a:r>
              <a:rPr lang="en-US" dirty="0" err="1"/>
              <a:t>text</a:t>
            </a:r>
            <a:r>
              <a:rPr lang="en-US" dirty="0"/>
              <a:t> </a:t>
            </a:r>
            <a:r>
              <a:rPr lang="en-US" dirty="0" err="1"/>
              <a:t>text</a:t>
            </a:r>
            <a:r>
              <a:rPr lang="en-US" dirty="0"/>
              <a:t> </a:t>
            </a:r>
            <a:r>
              <a:rPr lang="en-US" dirty="0" err="1"/>
              <a:t>text</a:t>
            </a:r>
            <a:r>
              <a:rPr lang="en-US" dirty="0"/>
              <a:t>  </a:t>
            </a:r>
            <a:r>
              <a:rPr lang="en-US" dirty="0" err="1"/>
              <a:t>text</a:t>
            </a:r>
            <a:r>
              <a:rPr lang="en-US" dirty="0"/>
              <a:t>  </a:t>
            </a:r>
            <a:r>
              <a:rPr lang="en-US" dirty="0" err="1"/>
              <a:t>text</a:t>
            </a:r>
            <a:endParaRPr lang="he-IL" dirty="0"/>
          </a:p>
          <a:p>
            <a:pPr lvl="1"/>
            <a:r>
              <a:rPr lang="en-US" dirty="0"/>
              <a:t>Second level</a:t>
            </a:r>
            <a:endParaRPr lang="he-IL" dirty="0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>
          <a:xfrm>
            <a:off x="9268853" y="6344755"/>
            <a:ext cx="2844800" cy="365125"/>
          </a:xfrm>
        </p:spPr>
        <p:txBody>
          <a:bodyPr/>
          <a:lstStyle/>
          <a:p>
            <a:fld id="{2A53037E-5312-4A4A-ADC5-7430E7C67E9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מציין מיקום תוכן 5"/>
          <p:cNvSpPr>
            <a:spLocks noGrp="1"/>
          </p:cNvSpPr>
          <p:nvPr>
            <p:ph sz="quarter" idx="13" hasCustomPrompt="1"/>
          </p:nvPr>
        </p:nvSpPr>
        <p:spPr>
          <a:xfrm>
            <a:off x="6163508" y="5555071"/>
            <a:ext cx="5636475" cy="303724"/>
          </a:xfrm>
        </p:spPr>
        <p:txBody>
          <a:bodyPr>
            <a:normAutofit/>
          </a:bodyPr>
          <a:lstStyle>
            <a:lvl1pPr algn="r">
              <a:defRPr sz="1687" b="0">
                <a:latin typeface="+mj-lt"/>
              </a:defRPr>
            </a:lvl1pPr>
            <a:lvl2pPr>
              <a:defRPr sz="1687">
                <a:latin typeface="+mj-lt"/>
              </a:defRPr>
            </a:lvl2pPr>
            <a:lvl3pPr>
              <a:defRPr sz="2025"/>
            </a:lvl3pPr>
            <a:lvl4pPr>
              <a:defRPr sz="1687"/>
            </a:lvl4pPr>
            <a:lvl5pPr>
              <a:defRPr sz="1518"/>
            </a:lvl5pPr>
            <a:lvl6pPr>
              <a:defRPr sz="1772"/>
            </a:lvl6pPr>
            <a:lvl7pPr>
              <a:defRPr sz="1772"/>
            </a:lvl7pPr>
            <a:lvl8pPr>
              <a:defRPr sz="1772"/>
            </a:lvl8pPr>
            <a:lvl9pPr>
              <a:defRPr sz="1772"/>
            </a:lvl9pPr>
          </a:lstStyle>
          <a:p>
            <a:pPr lvl="0"/>
            <a:r>
              <a:rPr lang="en-US" dirty="0"/>
              <a:t>Image title</a:t>
            </a:r>
            <a:endParaRPr lang="he-IL" dirty="0"/>
          </a:p>
        </p:txBody>
      </p:sp>
      <p:sp>
        <p:nvSpPr>
          <p:cNvPr id="8" name="מציין מיקום תוכן 5"/>
          <p:cNvSpPr>
            <a:spLocks noGrp="1"/>
          </p:cNvSpPr>
          <p:nvPr>
            <p:ph sz="quarter" idx="14" hasCustomPrompt="1"/>
          </p:nvPr>
        </p:nvSpPr>
        <p:spPr>
          <a:xfrm>
            <a:off x="6163507" y="1424419"/>
            <a:ext cx="5603123" cy="4069907"/>
          </a:xfrm>
        </p:spPr>
        <p:txBody>
          <a:bodyPr anchor="ctr"/>
          <a:lstStyle>
            <a:lvl1pPr algn="ctr">
              <a:defRPr sz="2193"/>
            </a:lvl1pPr>
            <a:lvl2pPr>
              <a:defRPr sz="2193"/>
            </a:lvl2pPr>
            <a:lvl3pPr>
              <a:defRPr sz="2025"/>
            </a:lvl3pPr>
            <a:lvl4pPr>
              <a:defRPr sz="1687"/>
            </a:lvl4pPr>
            <a:lvl5pPr>
              <a:defRPr sz="1518"/>
            </a:lvl5pPr>
            <a:lvl6pPr>
              <a:defRPr sz="1772"/>
            </a:lvl6pPr>
            <a:lvl7pPr>
              <a:defRPr sz="1772"/>
            </a:lvl7pPr>
            <a:lvl8pPr>
              <a:defRPr sz="1772"/>
            </a:lvl8pPr>
            <a:lvl9pPr>
              <a:defRPr sz="1772"/>
            </a:lvl9pPr>
          </a:lstStyle>
          <a:p>
            <a:pPr lvl="0"/>
            <a:r>
              <a:rPr lang="en-US" dirty="0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40135834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כותרת מקטע עליונה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>
            <a:off x="9268853" y="6344755"/>
            <a:ext cx="2844800" cy="365125"/>
          </a:xfrm>
        </p:spPr>
        <p:txBody>
          <a:bodyPr/>
          <a:lstStyle/>
          <a:p>
            <a:fld id="{2A53037E-5312-4A4A-ADC5-7430E7C67E93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תמונה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370" y="6397725"/>
            <a:ext cx="3442883" cy="396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3555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כותרת מקטע עליונה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>
            <a:off x="9268853" y="6344755"/>
            <a:ext cx="2844800" cy="365125"/>
          </a:xfrm>
        </p:spPr>
        <p:txBody>
          <a:bodyPr/>
          <a:lstStyle/>
          <a:p>
            <a:fld id="{2A53037E-5312-4A4A-ADC5-7430E7C67E93}" type="slidenum">
              <a:rPr lang="en-US" smtClean="0"/>
              <a:t>‹#›</a:t>
            </a:fld>
            <a:endParaRPr lang="en-US"/>
          </a:p>
        </p:txBody>
      </p:sp>
      <p:pic>
        <p:nvPicPr>
          <p:cNvPr id="3" name="תמונה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370" y="6397725"/>
            <a:ext cx="3442883" cy="396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343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תמונה עם כיתוב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 hasCustomPrompt="1"/>
          </p:nvPr>
        </p:nvSpPr>
        <p:spPr>
          <a:xfrm>
            <a:off x="627893" y="1910378"/>
            <a:ext cx="11071230" cy="566738"/>
          </a:xfrm>
        </p:spPr>
        <p:txBody>
          <a:bodyPr anchor="b">
            <a:noAutofit/>
          </a:bodyPr>
          <a:lstStyle>
            <a:lvl1pPr algn="l">
              <a:defRPr sz="3881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Sub-Title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 hasCustomPrompt="1"/>
          </p:nvPr>
        </p:nvSpPr>
        <p:spPr>
          <a:xfrm>
            <a:off x="627892" y="2700061"/>
            <a:ext cx="7112678" cy="485959"/>
          </a:xfrm>
        </p:spPr>
        <p:txBody>
          <a:bodyPr anchor="ctr">
            <a:normAutofit/>
          </a:bodyPr>
          <a:lstStyle>
            <a:lvl1pPr marL="0" indent="0">
              <a:buNone/>
              <a:defRPr sz="2362" b="0">
                <a:solidFill>
                  <a:schemeClr val="bg1"/>
                </a:solidFill>
              </a:defRPr>
            </a:lvl1pPr>
            <a:lvl2pPr marL="509386" indent="0">
              <a:buNone/>
              <a:defRPr sz="1350"/>
            </a:lvl2pPr>
            <a:lvl3pPr marL="1018772" indent="0">
              <a:buNone/>
              <a:defRPr sz="1097"/>
            </a:lvl3pPr>
            <a:lvl4pPr marL="1528158" indent="0">
              <a:buNone/>
              <a:defRPr sz="1012"/>
            </a:lvl4pPr>
            <a:lvl5pPr marL="2037544" indent="0">
              <a:buNone/>
              <a:defRPr sz="1012"/>
            </a:lvl5pPr>
            <a:lvl6pPr marL="2546930" indent="0">
              <a:buNone/>
              <a:defRPr sz="1012"/>
            </a:lvl6pPr>
            <a:lvl7pPr marL="3056316" indent="0">
              <a:buNone/>
              <a:defRPr sz="1012"/>
            </a:lvl7pPr>
            <a:lvl8pPr marL="3565701" indent="0">
              <a:buNone/>
              <a:defRPr sz="1012"/>
            </a:lvl8pPr>
            <a:lvl9pPr marL="4075087" indent="0">
              <a:buNone/>
              <a:defRPr sz="1012"/>
            </a:lvl9pPr>
          </a:lstStyle>
          <a:p>
            <a:pPr lvl="0"/>
            <a:r>
              <a:rPr lang="en-US" dirty="0"/>
              <a:t>01.01.2014</a:t>
            </a:r>
            <a:endParaRPr lang="he-IL" dirty="0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320CF-3CF6-495C-B98A-80212B78F525}" type="datetimeFigureOut">
              <a:rPr lang="en-US" smtClean="0"/>
              <a:t>8/7/2018</a:t>
            </a:fld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>
          <a:xfrm>
            <a:off x="11226570" y="6344755"/>
            <a:ext cx="819575" cy="365125"/>
          </a:xfrm>
        </p:spPr>
        <p:txBody>
          <a:bodyPr/>
          <a:lstStyle/>
          <a:p>
            <a:fld id="{2A53037E-5312-4A4A-ADC5-7430E7C67E9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מציין מיקום טקסט 9"/>
          <p:cNvSpPr>
            <a:spLocks noGrp="1"/>
          </p:cNvSpPr>
          <p:nvPr>
            <p:ph type="body" sz="quarter" idx="13" hasCustomPrompt="1"/>
          </p:nvPr>
        </p:nvSpPr>
        <p:spPr>
          <a:xfrm>
            <a:off x="627893" y="999204"/>
            <a:ext cx="11070952" cy="850429"/>
          </a:xfrm>
        </p:spPr>
        <p:txBody>
          <a:bodyPr anchor="ctr">
            <a:noAutofit/>
          </a:bodyPr>
          <a:lstStyle>
            <a:lvl1pPr>
              <a:defRPr sz="5568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Presentation title</a:t>
            </a:r>
            <a:endParaRPr lang="he-IL" dirty="0"/>
          </a:p>
        </p:txBody>
      </p:sp>
      <p:grpSp>
        <p:nvGrpSpPr>
          <p:cNvPr id="8" name="קבוצה 7"/>
          <p:cNvGrpSpPr/>
          <p:nvPr userDrawn="1"/>
        </p:nvGrpSpPr>
        <p:grpSpPr>
          <a:xfrm>
            <a:off x="425370" y="5676560"/>
            <a:ext cx="11371138" cy="1241783"/>
            <a:chOff x="453728" y="6729090"/>
            <a:chExt cx="12129214" cy="1472030"/>
          </a:xfrm>
        </p:grpSpPr>
        <p:pic>
          <p:nvPicPr>
            <p:cNvPr id="11" name="תמונה 1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10912" y="6729090"/>
              <a:ext cx="1472030" cy="1472030"/>
            </a:xfrm>
            <a:prstGeom prst="rect">
              <a:avLst/>
            </a:prstGeom>
          </p:spPr>
        </p:pic>
        <p:pic>
          <p:nvPicPr>
            <p:cNvPr id="12" name="תמונה 11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728" y="7583970"/>
              <a:ext cx="3672408" cy="47000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42636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מקטע עליונה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 hasCustomPrompt="1"/>
          </p:nvPr>
        </p:nvSpPr>
        <p:spPr>
          <a:xfrm>
            <a:off x="425370" y="573991"/>
            <a:ext cx="10363200" cy="1362075"/>
          </a:xfrm>
        </p:spPr>
        <p:txBody>
          <a:bodyPr anchor="ctr">
            <a:normAutofit/>
          </a:bodyPr>
          <a:lstStyle>
            <a:lvl1pPr algn="l">
              <a:defRPr sz="6749" b="1" cap="none" baseline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Chapter Title</a:t>
            </a: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>
            <a:off x="9268853" y="6344755"/>
            <a:ext cx="2844800" cy="365125"/>
          </a:xfrm>
        </p:spPr>
        <p:txBody>
          <a:bodyPr/>
          <a:lstStyle/>
          <a:p>
            <a:fld id="{2A53037E-5312-4A4A-ADC5-7430E7C67E93}" type="slidenum">
              <a:rPr lang="en-US" smtClean="0"/>
              <a:t>‹#›</a:t>
            </a:fld>
            <a:endParaRPr lang="en-US"/>
          </a:p>
        </p:txBody>
      </p:sp>
      <p:grpSp>
        <p:nvGrpSpPr>
          <p:cNvPr id="4" name="קבוצה 3"/>
          <p:cNvGrpSpPr/>
          <p:nvPr userDrawn="1"/>
        </p:nvGrpSpPr>
        <p:grpSpPr>
          <a:xfrm>
            <a:off x="1881" y="5676560"/>
            <a:ext cx="12176970" cy="1241783"/>
            <a:chOff x="2006" y="6729090"/>
            <a:chExt cx="12988768" cy="1472030"/>
          </a:xfrm>
        </p:grpSpPr>
        <p:pic>
          <p:nvPicPr>
            <p:cNvPr id="5" name="Picture 3"/>
            <p:cNvPicPr>
              <a:picLocks noChangeAspect="1" noChangeArrowheads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5081"/>
            <a:stretch/>
          </p:blipFill>
          <p:spPr bwMode="auto">
            <a:xfrm>
              <a:off x="2006" y="7373566"/>
              <a:ext cx="12988768" cy="680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תמונה 6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10912" y="6729090"/>
              <a:ext cx="1472030" cy="1472030"/>
            </a:xfrm>
            <a:prstGeom prst="rect">
              <a:avLst/>
            </a:prstGeom>
          </p:spPr>
        </p:pic>
        <p:pic>
          <p:nvPicPr>
            <p:cNvPr id="8" name="תמונה 7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728" y="7583970"/>
              <a:ext cx="3672408" cy="47000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66757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כותרת מקטע עליונה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 hasCustomPrompt="1"/>
          </p:nvPr>
        </p:nvSpPr>
        <p:spPr>
          <a:xfrm>
            <a:off x="425370" y="573991"/>
            <a:ext cx="10363200" cy="1362075"/>
          </a:xfrm>
        </p:spPr>
        <p:txBody>
          <a:bodyPr anchor="ctr">
            <a:normAutofit/>
          </a:bodyPr>
          <a:lstStyle>
            <a:lvl1pPr algn="l">
              <a:defRPr sz="6749" b="1" cap="none" baseline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Chapter Title</a:t>
            </a: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>
            <a:off x="9268853" y="6344755"/>
            <a:ext cx="2844800" cy="365125"/>
          </a:xfrm>
        </p:spPr>
        <p:txBody>
          <a:bodyPr/>
          <a:lstStyle/>
          <a:p>
            <a:fld id="{2A53037E-5312-4A4A-ADC5-7430E7C67E93}" type="slidenum">
              <a:rPr lang="en-US" smtClean="0"/>
              <a:t>‹#›</a:t>
            </a:fld>
            <a:endParaRPr lang="en-US"/>
          </a:p>
        </p:txBody>
      </p:sp>
      <p:grpSp>
        <p:nvGrpSpPr>
          <p:cNvPr id="4" name="קבוצה 3"/>
          <p:cNvGrpSpPr/>
          <p:nvPr userDrawn="1"/>
        </p:nvGrpSpPr>
        <p:grpSpPr>
          <a:xfrm>
            <a:off x="1881" y="5676560"/>
            <a:ext cx="12176970" cy="1241783"/>
            <a:chOff x="2006" y="6729090"/>
            <a:chExt cx="12988768" cy="1472030"/>
          </a:xfrm>
        </p:grpSpPr>
        <p:pic>
          <p:nvPicPr>
            <p:cNvPr id="5" name="Picture 3"/>
            <p:cNvPicPr>
              <a:picLocks noChangeAspect="1" noChangeArrowheads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152"/>
            <a:stretch/>
          </p:blipFill>
          <p:spPr bwMode="auto">
            <a:xfrm>
              <a:off x="2006" y="7363838"/>
              <a:ext cx="12988768" cy="690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תמונה 6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10912" y="6729090"/>
              <a:ext cx="1472030" cy="1472030"/>
            </a:xfrm>
            <a:prstGeom prst="rect">
              <a:avLst/>
            </a:prstGeom>
          </p:spPr>
        </p:pic>
        <p:pic>
          <p:nvPicPr>
            <p:cNvPr id="8" name="תמונה 7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728" y="7583970"/>
              <a:ext cx="3672408" cy="47000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33315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כותרת מקטע עליונה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 hasCustomPrompt="1"/>
          </p:nvPr>
        </p:nvSpPr>
        <p:spPr>
          <a:xfrm>
            <a:off x="425370" y="573991"/>
            <a:ext cx="10363200" cy="1362075"/>
          </a:xfrm>
        </p:spPr>
        <p:txBody>
          <a:bodyPr anchor="ctr">
            <a:normAutofit/>
          </a:bodyPr>
          <a:lstStyle>
            <a:lvl1pPr algn="l">
              <a:defRPr sz="6749" b="1" cap="none" baseline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Chapter Title</a:t>
            </a: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>
            <a:off x="9268853" y="6344755"/>
            <a:ext cx="2844800" cy="365125"/>
          </a:xfrm>
        </p:spPr>
        <p:txBody>
          <a:bodyPr/>
          <a:lstStyle/>
          <a:p>
            <a:fld id="{2A53037E-5312-4A4A-ADC5-7430E7C67E93}" type="slidenum">
              <a:rPr lang="en-US" smtClean="0"/>
              <a:t>‹#›</a:t>
            </a:fld>
            <a:endParaRPr lang="en-US"/>
          </a:p>
        </p:txBody>
      </p:sp>
      <p:grpSp>
        <p:nvGrpSpPr>
          <p:cNvPr id="4" name="קבוצה 3"/>
          <p:cNvGrpSpPr/>
          <p:nvPr userDrawn="1"/>
        </p:nvGrpSpPr>
        <p:grpSpPr>
          <a:xfrm>
            <a:off x="1881" y="5676560"/>
            <a:ext cx="12176970" cy="1241783"/>
            <a:chOff x="2006" y="6729090"/>
            <a:chExt cx="12988768" cy="1472030"/>
          </a:xfrm>
        </p:grpSpPr>
        <p:pic>
          <p:nvPicPr>
            <p:cNvPr id="5" name="Picture 3"/>
            <p:cNvPicPr>
              <a:picLocks noChangeAspect="1" noChangeArrowheads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6009"/>
            <a:stretch/>
          </p:blipFill>
          <p:spPr bwMode="auto">
            <a:xfrm>
              <a:off x="2006" y="7383294"/>
              <a:ext cx="12988768" cy="670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תמונה 6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10912" y="6729090"/>
              <a:ext cx="1472030" cy="1472030"/>
            </a:xfrm>
            <a:prstGeom prst="rect">
              <a:avLst/>
            </a:prstGeom>
          </p:spPr>
        </p:pic>
        <p:pic>
          <p:nvPicPr>
            <p:cNvPr id="8" name="תמונה 7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728" y="7583970"/>
              <a:ext cx="3672408" cy="47000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55660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קבוצה 11"/>
          <p:cNvGrpSpPr/>
          <p:nvPr userDrawn="1"/>
        </p:nvGrpSpPr>
        <p:grpSpPr>
          <a:xfrm>
            <a:off x="1881" y="5910065"/>
            <a:ext cx="12176970" cy="884149"/>
            <a:chOff x="2006" y="7005889"/>
            <a:chExt cx="12988768" cy="1048085"/>
          </a:xfrm>
        </p:grpSpPr>
        <p:grpSp>
          <p:nvGrpSpPr>
            <p:cNvPr id="8" name="קבוצה 7"/>
            <p:cNvGrpSpPr/>
            <p:nvPr userDrawn="1"/>
          </p:nvGrpSpPr>
          <p:grpSpPr>
            <a:xfrm>
              <a:off x="2006" y="7005889"/>
              <a:ext cx="12988768" cy="1048085"/>
              <a:chOff x="2006" y="7005889"/>
              <a:chExt cx="12988768" cy="1048085"/>
            </a:xfrm>
          </p:grpSpPr>
          <p:pic>
            <p:nvPicPr>
              <p:cNvPr id="9" name="Picture 3"/>
              <p:cNvPicPr>
                <a:picLocks noChangeAspect="1" noChangeArrowheads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06" y="7005889"/>
                <a:ext cx="12988768" cy="10480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תמונה 10"/>
              <p:cNvPicPr>
                <a:picLocks noChangeAspect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3728" y="7583970"/>
                <a:ext cx="3672408" cy="470004"/>
              </a:xfrm>
              <a:prstGeom prst="rect">
                <a:avLst/>
              </a:prstGeom>
            </p:spPr>
          </p:pic>
        </p:grpSp>
        <p:pic>
          <p:nvPicPr>
            <p:cNvPr id="4" name="תמונה 3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14968" y="7233146"/>
              <a:ext cx="909221" cy="740063"/>
            </a:xfrm>
            <a:prstGeom prst="rect">
              <a:avLst/>
            </a:prstGeom>
          </p:spPr>
        </p:pic>
      </p:grpSp>
      <p:sp>
        <p:nvSpPr>
          <p:cNvPr id="2" name="כותרת 1"/>
          <p:cNvSpPr>
            <a:spLocks noGrp="1"/>
          </p:cNvSpPr>
          <p:nvPr>
            <p:ph type="title" hasCustomPrompt="1"/>
          </p:nvPr>
        </p:nvSpPr>
        <p:spPr>
          <a:xfrm>
            <a:off x="425370" y="148777"/>
            <a:ext cx="11341260" cy="850428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Page Title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 hasCustomPrompt="1"/>
          </p:nvPr>
        </p:nvSpPr>
        <p:spPr>
          <a:xfrm>
            <a:off x="425370" y="1363674"/>
            <a:ext cx="11341260" cy="4525963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/>
            </a:lvl4pPr>
            <a:lvl5pPr>
              <a:defRPr baseline="0"/>
            </a:lvl5pPr>
          </a:lstStyle>
          <a:p>
            <a:pPr lvl="0"/>
            <a:r>
              <a:rPr lang="en-US" dirty="0"/>
              <a:t>Text </a:t>
            </a:r>
            <a:r>
              <a:rPr lang="en-US" dirty="0" err="1"/>
              <a:t>text</a:t>
            </a:r>
            <a:r>
              <a:rPr lang="en-US" dirty="0"/>
              <a:t> </a:t>
            </a:r>
            <a:r>
              <a:rPr lang="en-US" dirty="0" err="1"/>
              <a:t>text</a:t>
            </a:r>
            <a:r>
              <a:rPr lang="en-US" dirty="0"/>
              <a:t> </a:t>
            </a:r>
            <a:r>
              <a:rPr lang="en-US" dirty="0" err="1"/>
              <a:t>text</a:t>
            </a:r>
            <a:r>
              <a:rPr lang="en-US" dirty="0"/>
              <a:t>  </a:t>
            </a:r>
            <a:r>
              <a:rPr lang="en-US" dirty="0" err="1"/>
              <a:t>text</a:t>
            </a:r>
            <a:r>
              <a:rPr lang="en-US" dirty="0"/>
              <a:t>  </a:t>
            </a:r>
            <a:r>
              <a:rPr lang="en-US" dirty="0" err="1"/>
              <a:t>text</a:t>
            </a:r>
            <a:r>
              <a:rPr lang="en-US" dirty="0"/>
              <a:t>  </a:t>
            </a:r>
            <a:r>
              <a:rPr lang="en-US" dirty="0" err="1"/>
              <a:t>text</a:t>
            </a:r>
            <a:r>
              <a:rPr lang="en-US" dirty="0"/>
              <a:t>  </a:t>
            </a:r>
            <a:r>
              <a:rPr lang="en-US" dirty="0" err="1"/>
              <a:t>text</a:t>
            </a:r>
            <a:r>
              <a:rPr lang="en-US" dirty="0"/>
              <a:t>  </a:t>
            </a:r>
            <a:endParaRPr lang="he-IL" dirty="0"/>
          </a:p>
          <a:p>
            <a:pPr lvl="1"/>
            <a:r>
              <a:rPr lang="en-US" dirty="0"/>
              <a:t>Second level</a:t>
            </a:r>
            <a:endParaRPr lang="he-IL" dirty="0"/>
          </a:p>
          <a:p>
            <a:pPr lvl="2"/>
            <a:r>
              <a:rPr lang="en-US" dirty="0"/>
              <a:t>Third level</a:t>
            </a:r>
            <a:endParaRPr lang="he-IL" dirty="0"/>
          </a:p>
          <a:p>
            <a:pPr lvl="3"/>
            <a:r>
              <a:rPr lang="en-US" dirty="0"/>
              <a:t>Forth level</a:t>
            </a:r>
            <a:endParaRPr lang="he-IL" dirty="0"/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>
            <a:off x="9268853" y="6344755"/>
            <a:ext cx="2844800" cy="365125"/>
          </a:xfrm>
        </p:spPr>
        <p:txBody>
          <a:bodyPr/>
          <a:lstStyle/>
          <a:p>
            <a:fld id="{2A53037E-5312-4A4A-ADC5-7430E7C67E93}" type="slidenum">
              <a:rPr lang="en-US" smtClean="0"/>
              <a:t>‹#›</a:t>
            </a:fld>
            <a:endParaRPr lang="en-US"/>
          </a:p>
        </p:txBody>
      </p:sp>
      <p:cxnSp>
        <p:nvCxnSpPr>
          <p:cNvPr id="5" name="מחבר ישר 4"/>
          <p:cNvCxnSpPr/>
          <p:nvPr userDrawn="1"/>
        </p:nvCxnSpPr>
        <p:spPr>
          <a:xfrm>
            <a:off x="425370" y="999205"/>
            <a:ext cx="113412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97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קבוצה 14"/>
          <p:cNvGrpSpPr/>
          <p:nvPr userDrawn="1"/>
        </p:nvGrpSpPr>
        <p:grpSpPr>
          <a:xfrm>
            <a:off x="1881" y="5910065"/>
            <a:ext cx="12176970" cy="884149"/>
            <a:chOff x="2006" y="7005889"/>
            <a:chExt cx="12988768" cy="1048085"/>
          </a:xfrm>
        </p:grpSpPr>
        <p:grpSp>
          <p:nvGrpSpPr>
            <p:cNvPr id="16" name="קבוצה 15"/>
            <p:cNvGrpSpPr/>
            <p:nvPr userDrawn="1"/>
          </p:nvGrpSpPr>
          <p:grpSpPr>
            <a:xfrm>
              <a:off x="2006" y="7005889"/>
              <a:ext cx="12988768" cy="1048085"/>
              <a:chOff x="2006" y="7005889"/>
              <a:chExt cx="12988768" cy="1048085"/>
            </a:xfrm>
          </p:grpSpPr>
          <p:pic>
            <p:nvPicPr>
              <p:cNvPr id="18" name="Picture 3"/>
              <p:cNvPicPr>
                <a:picLocks noChangeAspect="1" noChangeArrowheads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06" y="7005889"/>
                <a:ext cx="12988768" cy="10480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" name="תמונה 18"/>
              <p:cNvPicPr>
                <a:picLocks noChangeAspect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3728" y="7583970"/>
                <a:ext cx="3672408" cy="470004"/>
              </a:xfrm>
              <a:prstGeom prst="rect">
                <a:avLst/>
              </a:prstGeom>
            </p:spPr>
          </p:pic>
        </p:grpSp>
        <p:pic>
          <p:nvPicPr>
            <p:cNvPr id="17" name="תמונה 16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14968" y="7233146"/>
              <a:ext cx="909221" cy="740063"/>
            </a:xfrm>
            <a:prstGeom prst="rect">
              <a:avLst/>
            </a:prstGeom>
          </p:spPr>
        </p:pic>
      </p:grpSp>
      <p:sp>
        <p:nvSpPr>
          <p:cNvPr id="2" name="כותרת 1"/>
          <p:cNvSpPr>
            <a:spLocks noGrp="1"/>
          </p:cNvSpPr>
          <p:nvPr>
            <p:ph type="title" hasCustomPrompt="1"/>
          </p:nvPr>
        </p:nvSpPr>
        <p:spPr>
          <a:xfrm>
            <a:off x="425370" y="148777"/>
            <a:ext cx="11341260" cy="850428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Page Title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 hasCustomPrompt="1"/>
          </p:nvPr>
        </p:nvSpPr>
        <p:spPr>
          <a:xfrm>
            <a:off x="425371" y="1363674"/>
            <a:ext cx="5400000" cy="4495121"/>
          </a:xfrm>
        </p:spPr>
        <p:txBody>
          <a:bodyPr/>
          <a:lstStyle>
            <a:lvl1pPr>
              <a:defRPr sz="2193"/>
            </a:lvl1pPr>
            <a:lvl2pPr>
              <a:defRPr sz="2193"/>
            </a:lvl2pPr>
            <a:lvl3pPr>
              <a:defRPr sz="1856"/>
            </a:lvl3pPr>
            <a:lvl4pPr>
              <a:defRPr sz="1687" baseline="0"/>
            </a:lvl4pPr>
            <a:lvl5pPr>
              <a:defRPr sz="1518"/>
            </a:lvl5pPr>
            <a:lvl6pPr>
              <a:defRPr sz="1772"/>
            </a:lvl6pPr>
            <a:lvl7pPr>
              <a:defRPr sz="1772"/>
            </a:lvl7pPr>
            <a:lvl8pPr>
              <a:defRPr sz="1772"/>
            </a:lvl8pPr>
            <a:lvl9pPr>
              <a:defRPr sz="1772"/>
            </a:lvl9pPr>
          </a:lstStyle>
          <a:p>
            <a:pPr lvl="0"/>
            <a:r>
              <a:rPr lang="en-US" dirty="0"/>
              <a:t>Text </a:t>
            </a:r>
            <a:r>
              <a:rPr lang="en-US" dirty="0" err="1"/>
              <a:t>text</a:t>
            </a:r>
            <a:r>
              <a:rPr lang="en-US" dirty="0"/>
              <a:t> </a:t>
            </a:r>
            <a:r>
              <a:rPr lang="en-US" dirty="0" err="1"/>
              <a:t>text</a:t>
            </a:r>
            <a:r>
              <a:rPr lang="en-US" dirty="0"/>
              <a:t> </a:t>
            </a:r>
            <a:r>
              <a:rPr lang="en-US" dirty="0" err="1"/>
              <a:t>text</a:t>
            </a:r>
            <a:r>
              <a:rPr lang="en-US" dirty="0"/>
              <a:t>  </a:t>
            </a:r>
            <a:r>
              <a:rPr lang="en-US" dirty="0" err="1"/>
              <a:t>text</a:t>
            </a:r>
            <a:r>
              <a:rPr lang="en-US" dirty="0"/>
              <a:t>  </a:t>
            </a:r>
            <a:r>
              <a:rPr lang="en-US" dirty="0" err="1"/>
              <a:t>text</a:t>
            </a:r>
            <a:r>
              <a:rPr lang="en-US" dirty="0"/>
              <a:t>  </a:t>
            </a:r>
            <a:r>
              <a:rPr lang="en-US" dirty="0" err="1"/>
              <a:t>text</a:t>
            </a:r>
            <a:r>
              <a:rPr lang="en-US" dirty="0"/>
              <a:t>  </a:t>
            </a:r>
            <a:r>
              <a:rPr lang="en-US" dirty="0" err="1"/>
              <a:t>text</a:t>
            </a:r>
            <a:r>
              <a:rPr lang="en-US" dirty="0"/>
              <a:t>  </a:t>
            </a:r>
            <a:endParaRPr lang="he-IL" dirty="0"/>
          </a:p>
          <a:p>
            <a:pPr lvl="1"/>
            <a:r>
              <a:rPr lang="en-US" dirty="0"/>
              <a:t>Second level</a:t>
            </a:r>
            <a:endParaRPr lang="he-IL" dirty="0"/>
          </a:p>
          <a:p>
            <a:pPr lvl="2"/>
            <a:r>
              <a:rPr lang="en-US" dirty="0"/>
              <a:t>Third level</a:t>
            </a:r>
            <a:endParaRPr lang="he-IL" dirty="0"/>
          </a:p>
          <a:p>
            <a:pPr lvl="3"/>
            <a:r>
              <a:rPr lang="en-US" dirty="0"/>
              <a:t>Forth level</a:t>
            </a:r>
            <a:endParaRPr lang="he-IL" dirty="0"/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 hasCustomPrompt="1"/>
          </p:nvPr>
        </p:nvSpPr>
        <p:spPr>
          <a:xfrm>
            <a:off x="6366030" y="1363674"/>
            <a:ext cx="5400000" cy="4495121"/>
          </a:xfrm>
        </p:spPr>
        <p:txBody>
          <a:bodyPr/>
          <a:lstStyle>
            <a:lvl1pPr>
              <a:defRPr sz="2193"/>
            </a:lvl1pPr>
            <a:lvl2pPr>
              <a:defRPr sz="2193"/>
            </a:lvl2pPr>
            <a:lvl3pPr>
              <a:defRPr sz="2025"/>
            </a:lvl3pPr>
            <a:lvl4pPr>
              <a:defRPr sz="1687"/>
            </a:lvl4pPr>
            <a:lvl5pPr>
              <a:defRPr sz="1518"/>
            </a:lvl5pPr>
            <a:lvl6pPr>
              <a:defRPr sz="1772"/>
            </a:lvl6pPr>
            <a:lvl7pPr>
              <a:defRPr sz="1772"/>
            </a:lvl7pPr>
            <a:lvl8pPr>
              <a:defRPr sz="1772"/>
            </a:lvl8pPr>
            <a:lvl9pPr>
              <a:defRPr sz="1772"/>
            </a:lvl9pPr>
          </a:lstStyle>
          <a:p>
            <a:pPr lvl="0"/>
            <a:r>
              <a:rPr lang="en-US" dirty="0"/>
              <a:t>Text </a:t>
            </a:r>
            <a:r>
              <a:rPr lang="en-US" dirty="0" err="1"/>
              <a:t>text</a:t>
            </a:r>
            <a:r>
              <a:rPr lang="en-US" dirty="0"/>
              <a:t> </a:t>
            </a:r>
            <a:r>
              <a:rPr lang="en-US" dirty="0" err="1"/>
              <a:t>text</a:t>
            </a:r>
            <a:r>
              <a:rPr lang="en-US" dirty="0"/>
              <a:t> </a:t>
            </a:r>
            <a:r>
              <a:rPr lang="en-US" dirty="0" err="1"/>
              <a:t>text</a:t>
            </a:r>
            <a:r>
              <a:rPr lang="en-US" dirty="0"/>
              <a:t>  </a:t>
            </a:r>
            <a:r>
              <a:rPr lang="en-US" dirty="0" err="1"/>
              <a:t>text</a:t>
            </a:r>
            <a:r>
              <a:rPr lang="en-US" dirty="0"/>
              <a:t>  </a:t>
            </a:r>
            <a:r>
              <a:rPr lang="en-US" dirty="0" err="1"/>
              <a:t>text</a:t>
            </a:r>
            <a:r>
              <a:rPr lang="en-US" dirty="0"/>
              <a:t>  </a:t>
            </a:r>
            <a:r>
              <a:rPr lang="en-US" dirty="0" err="1"/>
              <a:t>text</a:t>
            </a:r>
            <a:r>
              <a:rPr lang="en-US" dirty="0"/>
              <a:t>  </a:t>
            </a:r>
            <a:r>
              <a:rPr lang="en-US" dirty="0" err="1"/>
              <a:t>text</a:t>
            </a:r>
            <a:r>
              <a:rPr lang="en-US" dirty="0"/>
              <a:t>  </a:t>
            </a:r>
            <a:endParaRPr lang="he-IL" dirty="0"/>
          </a:p>
          <a:p>
            <a:pPr lvl="1"/>
            <a:r>
              <a:rPr lang="en-US" dirty="0"/>
              <a:t>Second level</a:t>
            </a:r>
            <a:endParaRPr lang="he-IL" dirty="0"/>
          </a:p>
          <a:p>
            <a:pPr lvl="2"/>
            <a:r>
              <a:rPr lang="en-US" dirty="0"/>
              <a:t>Third level</a:t>
            </a:r>
            <a:endParaRPr lang="he-IL" dirty="0"/>
          </a:p>
          <a:p>
            <a:pPr lvl="3"/>
            <a:r>
              <a:rPr lang="en-US" dirty="0"/>
              <a:t>Forth level</a:t>
            </a:r>
            <a:endParaRPr lang="he-IL" dirty="0"/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>
          <a:xfrm>
            <a:off x="9268853" y="6344755"/>
            <a:ext cx="2844800" cy="365125"/>
          </a:xfrm>
        </p:spPr>
        <p:txBody>
          <a:bodyPr/>
          <a:lstStyle/>
          <a:p>
            <a:fld id="{2A53037E-5312-4A4A-ADC5-7430E7C67E93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מחבר ישר 6"/>
          <p:cNvCxnSpPr/>
          <p:nvPr userDrawn="1"/>
        </p:nvCxnSpPr>
        <p:spPr>
          <a:xfrm>
            <a:off x="425370" y="999205"/>
            <a:ext cx="113412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3643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קבוצה 11"/>
          <p:cNvGrpSpPr/>
          <p:nvPr userDrawn="1"/>
        </p:nvGrpSpPr>
        <p:grpSpPr>
          <a:xfrm>
            <a:off x="1881" y="5910065"/>
            <a:ext cx="12176970" cy="884149"/>
            <a:chOff x="2006" y="7005889"/>
            <a:chExt cx="12988768" cy="1048085"/>
          </a:xfrm>
        </p:grpSpPr>
        <p:grpSp>
          <p:nvGrpSpPr>
            <p:cNvPr id="13" name="קבוצה 12"/>
            <p:cNvGrpSpPr/>
            <p:nvPr userDrawn="1"/>
          </p:nvGrpSpPr>
          <p:grpSpPr>
            <a:xfrm>
              <a:off x="2006" y="7005889"/>
              <a:ext cx="12988768" cy="1048085"/>
              <a:chOff x="2006" y="7005889"/>
              <a:chExt cx="12988768" cy="1048085"/>
            </a:xfrm>
          </p:grpSpPr>
          <p:pic>
            <p:nvPicPr>
              <p:cNvPr id="15" name="Picture 3"/>
              <p:cNvPicPr>
                <a:picLocks noChangeAspect="1" noChangeArrowheads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06" y="7005889"/>
                <a:ext cx="12988768" cy="10480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" name="תמונה 15"/>
              <p:cNvPicPr>
                <a:picLocks noChangeAspect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3728" y="7583970"/>
                <a:ext cx="3672408" cy="470004"/>
              </a:xfrm>
              <a:prstGeom prst="rect">
                <a:avLst/>
              </a:prstGeom>
            </p:spPr>
          </p:pic>
        </p:grpSp>
        <p:pic>
          <p:nvPicPr>
            <p:cNvPr id="14" name="תמונה 13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14968" y="7233146"/>
              <a:ext cx="909221" cy="740063"/>
            </a:xfrm>
            <a:prstGeom prst="rect">
              <a:avLst/>
            </a:prstGeom>
          </p:spPr>
        </p:pic>
      </p:grpSp>
      <p:sp>
        <p:nvSpPr>
          <p:cNvPr id="2" name="כותרת 1"/>
          <p:cNvSpPr>
            <a:spLocks noGrp="1"/>
          </p:cNvSpPr>
          <p:nvPr>
            <p:ph type="title" hasCustomPrompt="1"/>
          </p:nvPr>
        </p:nvSpPr>
        <p:spPr>
          <a:xfrm>
            <a:off x="425370" y="148777"/>
            <a:ext cx="11341260" cy="850428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Page Title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 hasCustomPrompt="1"/>
          </p:nvPr>
        </p:nvSpPr>
        <p:spPr>
          <a:xfrm>
            <a:off x="425371" y="1242184"/>
            <a:ext cx="3611250" cy="1579367"/>
          </a:xfrm>
        </p:spPr>
        <p:txBody>
          <a:bodyPr>
            <a:normAutofit/>
          </a:bodyPr>
          <a:lstStyle>
            <a:lvl1pPr>
              <a:defRPr sz="1687"/>
            </a:lvl1pPr>
            <a:lvl2pPr>
              <a:buClr>
                <a:schemeClr val="bg2"/>
              </a:buClr>
              <a:defRPr sz="1687"/>
            </a:lvl2pPr>
            <a:lvl3pPr>
              <a:defRPr sz="1856"/>
            </a:lvl3pPr>
            <a:lvl4pPr>
              <a:defRPr sz="1687" baseline="0"/>
            </a:lvl4pPr>
            <a:lvl5pPr>
              <a:defRPr sz="1518"/>
            </a:lvl5pPr>
            <a:lvl6pPr>
              <a:defRPr sz="1772"/>
            </a:lvl6pPr>
            <a:lvl7pPr>
              <a:defRPr sz="1772"/>
            </a:lvl7pPr>
            <a:lvl8pPr>
              <a:defRPr sz="1772"/>
            </a:lvl8pPr>
            <a:lvl9pPr>
              <a:defRPr sz="1772"/>
            </a:lvl9pPr>
          </a:lstStyle>
          <a:p>
            <a:pPr lvl="0"/>
            <a:r>
              <a:rPr lang="en-US" dirty="0"/>
              <a:t>Text </a:t>
            </a:r>
            <a:r>
              <a:rPr lang="en-US" dirty="0" err="1"/>
              <a:t>text</a:t>
            </a:r>
            <a:r>
              <a:rPr lang="en-US" dirty="0"/>
              <a:t> </a:t>
            </a:r>
            <a:r>
              <a:rPr lang="en-US" dirty="0" err="1"/>
              <a:t>text</a:t>
            </a:r>
            <a:r>
              <a:rPr lang="en-US" dirty="0"/>
              <a:t> </a:t>
            </a:r>
            <a:r>
              <a:rPr lang="en-US" dirty="0" err="1"/>
              <a:t>text</a:t>
            </a:r>
            <a:r>
              <a:rPr lang="en-US" dirty="0"/>
              <a:t>  </a:t>
            </a:r>
            <a:r>
              <a:rPr lang="en-US" dirty="0" err="1"/>
              <a:t>text</a:t>
            </a:r>
            <a:r>
              <a:rPr lang="en-US" dirty="0"/>
              <a:t>  </a:t>
            </a:r>
            <a:r>
              <a:rPr lang="en-US" dirty="0" err="1"/>
              <a:t>text</a:t>
            </a:r>
            <a:endParaRPr lang="he-IL" dirty="0"/>
          </a:p>
          <a:p>
            <a:pPr lvl="1"/>
            <a:r>
              <a:rPr lang="en-US" dirty="0"/>
              <a:t>Second level</a:t>
            </a:r>
            <a:endParaRPr lang="he-IL" dirty="0"/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 hasCustomPrompt="1"/>
          </p:nvPr>
        </p:nvSpPr>
        <p:spPr>
          <a:xfrm>
            <a:off x="4290375" y="1242184"/>
            <a:ext cx="3611250" cy="1579367"/>
          </a:xfrm>
        </p:spPr>
        <p:txBody>
          <a:bodyPr>
            <a:normAutofit/>
          </a:bodyPr>
          <a:lstStyle>
            <a:lvl1pPr>
              <a:defRPr sz="1687">
                <a:latin typeface="+mj-lt"/>
              </a:defRPr>
            </a:lvl1pPr>
            <a:lvl2pPr>
              <a:buClr>
                <a:schemeClr val="bg2"/>
              </a:buClr>
              <a:defRPr sz="1687">
                <a:latin typeface="+mj-lt"/>
              </a:defRPr>
            </a:lvl2pPr>
            <a:lvl3pPr>
              <a:defRPr sz="2025"/>
            </a:lvl3pPr>
            <a:lvl4pPr>
              <a:defRPr sz="1687"/>
            </a:lvl4pPr>
            <a:lvl5pPr>
              <a:defRPr sz="1518"/>
            </a:lvl5pPr>
            <a:lvl6pPr>
              <a:defRPr sz="1772"/>
            </a:lvl6pPr>
            <a:lvl7pPr>
              <a:defRPr sz="1772"/>
            </a:lvl7pPr>
            <a:lvl8pPr>
              <a:defRPr sz="1772"/>
            </a:lvl8pPr>
            <a:lvl9pPr>
              <a:defRPr sz="1772"/>
            </a:lvl9pPr>
          </a:lstStyle>
          <a:p>
            <a:pPr lvl="0"/>
            <a:r>
              <a:rPr lang="en-US" dirty="0"/>
              <a:t>Text </a:t>
            </a:r>
            <a:r>
              <a:rPr lang="en-US" dirty="0" err="1"/>
              <a:t>text</a:t>
            </a:r>
            <a:r>
              <a:rPr lang="en-US" dirty="0"/>
              <a:t> </a:t>
            </a:r>
            <a:r>
              <a:rPr lang="en-US" dirty="0" err="1"/>
              <a:t>text</a:t>
            </a:r>
            <a:r>
              <a:rPr lang="en-US" dirty="0"/>
              <a:t> </a:t>
            </a:r>
            <a:r>
              <a:rPr lang="en-US" dirty="0" err="1"/>
              <a:t>text</a:t>
            </a:r>
            <a:r>
              <a:rPr lang="en-US" dirty="0"/>
              <a:t>  </a:t>
            </a:r>
            <a:r>
              <a:rPr lang="en-US" dirty="0" err="1"/>
              <a:t>text</a:t>
            </a:r>
            <a:r>
              <a:rPr lang="en-US" dirty="0"/>
              <a:t>  </a:t>
            </a:r>
            <a:r>
              <a:rPr lang="en-US" dirty="0" err="1"/>
              <a:t>text</a:t>
            </a:r>
            <a:endParaRPr lang="he-IL" dirty="0"/>
          </a:p>
          <a:p>
            <a:pPr lvl="1"/>
            <a:r>
              <a:rPr lang="en-US" dirty="0"/>
              <a:t>Second level</a:t>
            </a:r>
            <a:endParaRPr lang="he-IL" dirty="0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>
          <a:xfrm>
            <a:off x="9268853" y="6344755"/>
            <a:ext cx="2844800" cy="365125"/>
          </a:xfrm>
        </p:spPr>
        <p:txBody>
          <a:bodyPr/>
          <a:lstStyle/>
          <a:p>
            <a:fld id="{2A53037E-5312-4A4A-ADC5-7430E7C67E9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מציין מיקום תוכן 5"/>
          <p:cNvSpPr>
            <a:spLocks noGrp="1"/>
          </p:cNvSpPr>
          <p:nvPr>
            <p:ph sz="quarter" idx="13" hasCustomPrompt="1"/>
          </p:nvPr>
        </p:nvSpPr>
        <p:spPr>
          <a:xfrm>
            <a:off x="8155380" y="1242184"/>
            <a:ext cx="3611250" cy="1579367"/>
          </a:xfrm>
        </p:spPr>
        <p:txBody>
          <a:bodyPr>
            <a:normAutofit/>
          </a:bodyPr>
          <a:lstStyle>
            <a:lvl1pPr>
              <a:defRPr sz="1687">
                <a:latin typeface="+mj-lt"/>
              </a:defRPr>
            </a:lvl1pPr>
            <a:lvl2pPr>
              <a:buClr>
                <a:schemeClr val="bg2"/>
              </a:buClr>
              <a:defRPr sz="1687">
                <a:latin typeface="+mj-lt"/>
              </a:defRPr>
            </a:lvl2pPr>
            <a:lvl3pPr>
              <a:defRPr sz="2025"/>
            </a:lvl3pPr>
            <a:lvl4pPr>
              <a:defRPr sz="1687"/>
            </a:lvl4pPr>
            <a:lvl5pPr>
              <a:defRPr sz="1518"/>
            </a:lvl5pPr>
            <a:lvl6pPr>
              <a:defRPr sz="1772"/>
            </a:lvl6pPr>
            <a:lvl7pPr>
              <a:defRPr sz="1772"/>
            </a:lvl7pPr>
            <a:lvl8pPr>
              <a:defRPr sz="1772"/>
            </a:lvl8pPr>
            <a:lvl9pPr>
              <a:defRPr sz="1772"/>
            </a:lvl9pPr>
          </a:lstStyle>
          <a:p>
            <a:pPr lvl="0"/>
            <a:r>
              <a:rPr lang="en-US" dirty="0"/>
              <a:t>Text </a:t>
            </a:r>
            <a:r>
              <a:rPr lang="en-US" dirty="0" err="1"/>
              <a:t>text</a:t>
            </a:r>
            <a:r>
              <a:rPr lang="en-US" dirty="0"/>
              <a:t> </a:t>
            </a:r>
            <a:r>
              <a:rPr lang="en-US" dirty="0" err="1"/>
              <a:t>text</a:t>
            </a:r>
            <a:r>
              <a:rPr lang="en-US" dirty="0"/>
              <a:t> </a:t>
            </a:r>
            <a:r>
              <a:rPr lang="en-US" dirty="0" err="1"/>
              <a:t>text</a:t>
            </a:r>
            <a:r>
              <a:rPr lang="en-US" dirty="0"/>
              <a:t>  </a:t>
            </a:r>
            <a:r>
              <a:rPr lang="en-US" dirty="0" err="1"/>
              <a:t>text</a:t>
            </a:r>
            <a:r>
              <a:rPr lang="en-US" dirty="0"/>
              <a:t>  </a:t>
            </a:r>
            <a:r>
              <a:rPr lang="en-US" dirty="0" err="1"/>
              <a:t>text</a:t>
            </a:r>
            <a:endParaRPr lang="he-IL" dirty="0"/>
          </a:p>
          <a:p>
            <a:pPr lvl="1"/>
            <a:r>
              <a:rPr lang="en-US" dirty="0"/>
              <a:t>Second level</a:t>
            </a:r>
            <a:endParaRPr lang="he-IL" dirty="0"/>
          </a:p>
        </p:txBody>
      </p:sp>
      <p:sp>
        <p:nvSpPr>
          <p:cNvPr id="8" name="מציין מיקום תוכן 5"/>
          <p:cNvSpPr>
            <a:spLocks noGrp="1"/>
          </p:cNvSpPr>
          <p:nvPr>
            <p:ph sz="quarter" idx="14" hasCustomPrompt="1"/>
          </p:nvPr>
        </p:nvSpPr>
        <p:spPr>
          <a:xfrm>
            <a:off x="425370" y="2943041"/>
            <a:ext cx="11341260" cy="2976499"/>
          </a:xfrm>
        </p:spPr>
        <p:txBody>
          <a:bodyPr anchor="ctr"/>
          <a:lstStyle>
            <a:lvl1pPr algn="ctr">
              <a:defRPr sz="2193"/>
            </a:lvl1pPr>
            <a:lvl2pPr>
              <a:defRPr sz="2193"/>
            </a:lvl2pPr>
            <a:lvl3pPr>
              <a:defRPr sz="2025"/>
            </a:lvl3pPr>
            <a:lvl4pPr>
              <a:defRPr sz="1687"/>
            </a:lvl4pPr>
            <a:lvl5pPr>
              <a:defRPr sz="1518"/>
            </a:lvl5pPr>
            <a:lvl6pPr>
              <a:defRPr sz="1772"/>
            </a:lvl6pPr>
            <a:lvl7pPr>
              <a:defRPr sz="1772"/>
            </a:lvl7pPr>
            <a:lvl8pPr>
              <a:defRPr sz="1772"/>
            </a:lvl8pPr>
            <a:lvl9pPr>
              <a:defRPr sz="1772"/>
            </a:lvl9pPr>
          </a:lstStyle>
          <a:p>
            <a:pPr lvl="0"/>
            <a:r>
              <a:rPr lang="en-US" dirty="0"/>
              <a:t>Image</a:t>
            </a:r>
          </a:p>
        </p:txBody>
      </p:sp>
      <p:cxnSp>
        <p:nvCxnSpPr>
          <p:cNvPr id="10" name="מחבר ישר 9"/>
          <p:cNvCxnSpPr/>
          <p:nvPr userDrawn="1"/>
        </p:nvCxnSpPr>
        <p:spPr>
          <a:xfrm>
            <a:off x="425370" y="999205"/>
            <a:ext cx="113412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6607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קבוצה 12"/>
          <p:cNvGrpSpPr/>
          <p:nvPr userDrawn="1"/>
        </p:nvGrpSpPr>
        <p:grpSpPr>
          <a:xfrm>
            <a:off x="1881" y="5910065"/>
            <a:ext cx="12176970" cy="884149"/>
            <a:chOff x="2006" y="7005889"/>
            <a:chExt cx="12988768" cy="1048085"/>
          </a:xfrm>
        </p:grpSpPr>
        <p:grpSp>
          <p:nvGrpSpPr>
            <p:cNvPr id="14" name="קבוצה 13"/>
            <p:cNvGrpSpPr/>
            <p:nvPr userDrawn="1"/>
          </p:nvGrpSpPr>
          <p:grpSpPr>
            <a:xfrm>
              <a:off x="2006" y="7005889"/>
              <a:ext cx="12988768" cy="1048085"/>
              <a:chOff x="2006" y="7005889"/>
              <a:chExt cx="12988768" cy="1048085"/>
            </a:xfrm>
          </p:grpSpPr>
          <p:pic>
            <p:nvPicPr>
              <p:cNvPr id="16" name="Picture 3"/>
              <p:cNvPicPr>
                <a:picLocks noChangeAspect="1" noChangeArrowheads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06" y="7005889"/>
                <a:ext cx="12988768" cy="10480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" name="תמונה 16"/>
              <p:cNvPicPr>
                <a:picLocks noChangeAspect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3728" y="7583970"/>
                <a:ext cx="3672408" cy="470004"/>
              </a:xfrm>
              <a:prstGeom prst="rect">
                <a:avLst/>
              </a:prstGeom>
            </p:spPr>
          </p:pic>
        </p:grpSp>
        <p:pic>
          <p:nvPicPr>
            <p:cNvPr id="15" name="תמונה 14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14968" y="7233146"/>
              <a:ext cx="909221" cy="740063"/>
            </a:xfrm>
            <a:prstGeom prst="rect">
              <a:avLst/>
            </a:prstGeom>
          </p:spPr>
        </p:pic>
      </p:grpSp>
      <p:cxnSp>
        <p:nvCxnSpPr>
          <p:cNvPr id="11" name="מחבר ישר 10"/>
          <p:cNvCxnSpPr/>
          <p:nvPr userDrawn="1"/>
        </p:nvCxnSpPr>
        <p:spPr>
          <a:xfrm>
            <a:off x="425370" y="999205"/>
            <a:ext cx="113412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כותרת 1"/>
          <p:cNvSpPr>
            <a:spLocks noGrp="1"/>
          </p:cNvSpPr>
          <p:nvPr>
            <p:ph type="title" hasCustomPrompt="1"/>
          </p:nvPr>
        </p:nvSpPr>
        <p:spPr>
          <a:xfrm>
            <a:off x="425370" y="148777"/>
            <a:ext cx="11341260" cy="850428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Page Title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 hasCustomPrompt="1"/>
          </p:nvPr>
        </p:nvSpPr>
        <p:spPr>
          <a:xfrm>
            <a:off x="425371" y="1424419"/>
            <a:ext cx="5535614" cy="4069907"/>
          </a:xfrm>
        </p:spPr>
        <p:txBody>
          <a:bodyPr>
            <a:normAutofit/>
          </a:bodyPr>
          <a:lstStyle>
            <a:lvl1pPr>
              <a:defRPr sz="1687"/>
            </a:lvl1pPr>
            <a:lvl2pPr>
              <a:buClr>
                <a:schemeClr val="bg2"/>
              </a:buClr>
              <a:defRPr sz="1687"/>
            </a:lvl2pPr>
            <a:lvl3pPr>
              <a:defRPr sz="1856"/>
            </a:lvl3pPr>
            <a:lvl4pPr>
              <a:defRPr sz="1687" baseline="0"/>
            </a:lvl4pPr>
            <a:lvl5pPr>
              <a:defRPr sz="1518"/>
            </a:lvl5pPr>
            <a:lvl6pPr>
              <a:defRPr sz="1772"/>
            </a:lvl6pPr>
            <a:lvl7pPr>
              <a:defRPr sz="1772"/>
            </a:lvl7pPr>
            <a:lvl8pPr>
              <a:defRPr sz="1772"/>
            </a:lvl8pPr>
            <a:lvl9pPr>
              <a:defRPr sz="1772"/>
            </a:lvl9pPr>
          </a:lstStyle>
          <a:p>
            <a:pPr lvl="0"/>
            <a:r>
              <a:rPr lang="en-US" dirty="0"/>
              <a:t>Text </a:t>
            </a:r>
            <a:r>
              <a:rPr lang="en-US" dirty="0" err="1"/>
              <a:t>text</a:t>
            </a:r>
            <a:r>
              <a:rPr lang="en-US" dirty="0"/>
              <a:t> </a:t>
            </a:r>
            <a:r>
              <a:rPr lang="en-US" dirty="0" err="1"/>
              <a:t>text</a:t>
            </a:r>
            <a:r>
              <a:rPr lang="en-US" dirty="0"/>
              <a:t> </a:t>
            </a:r>
            <a:r>
              <a:rPr lang="en-US" dirty="0" err="1"/>
              <a:t>text</a:t>
            </a:r>
            <a:r>
              <a:rPr lang="en-US" dirty="0"/>
              <a:t>  </a:t>
            </a:r>
            <a:r>
              <a:rPr lang="en-US" dirty="0" err="1"/>
              <a:t>text</a:t>
            </a:r>
            <a:r>
              <a:rPr lang="en-US" dirty="0"/>
              <a:t>  </a:t>
            </a:r>
            <a:r>
              <a:rPr lang="en-US" dirty="0" err="1"/>
              <a:t>text</a:t>
            </a:r>
            <a:endParaRPr lang="he-IL" dirty="0"/>
          </a:p>
          <a:p>
            <a:pPr lvl="1"/>
            <a:r>
              <a:rPr lang="en-US" dirty="0"/>
              <a:t>Second level</a:t>
            </a:r>
            <a:endParaRPr lang="he-IL" dirty="0"/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 hasCustomPrompt="1"/>
          </p:nvPr>
        </p:nvSpPr>
        <p:spPr>
          <a:xfrm>
            <a:off x="6163507" y="5555071"/>
            <a:ext cx="2733653" cy="303724"/>
          </a:xfrm>
        </p:spPr>
        <p:txBody>
          <a:bodyPr>
            <a:normAutofit/>
          </a:bodyPr>
          <a:lstStyle>
            <a:lvl1pPr algn="r">
              <a:defRPr sz="1687" b="0">
                <a:latin typeface="+mj-lt"/>
              </a:defRPr>
            </a:lvl1pPr>
            <a:lvl2pPr>
              <a:buClr>
                <a:schemeClr val="bg2"/>
              </a:buClr>
              <a:defRPr sz="1687">
                <a:latin typeface="+mj-lt"/>
              </a:defRPr>
            </a:lvl2pPr>
            <a:lvl3pPr>
              <a:defRPr sz="2025"/>
            </a:lvl3pPr>
            <a:lvl4pPr>
              <a:defRPr sz="1687"/>
            </a:lvl4pPr>
            <a:lvl5pPr>
              <a:defRPr sz="1518"/>
            </a:lvl5pPr>
            <a:lvl6pPr>
              <a:defRPr sz="1772"/>
            </a:lvl6pPr>
            <a:lvl7pPr>
              <a:defRPr sz="1772"/>
            </a:lvl7pPr>
            <a:lvl8pPr>
              <a:defRPr sz="1772"/>
            </a:lvl8pPr>
            <a:lvl9pPr>
              <a:defRPr sz="1772"/>
            </a:lvl9pPr>
          </a:lstStyle>
          <a:p>
            <a:pPr lvl="0"/>
            <a:r>
              <a:rPr lang="en-US" dirty="0"/>
              <a:t>Image title</a:t>
            </a:r>
            <a:endParaRPr lang="he-IL" dirty="0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>
          <a:xfrm>
            <a:off x="9268853" y="6344755"/>
            <a:ext cx="2844800" cy="365125"/>
          </a:xfrm>
        </p:spPr>
        <p:txBody>
          <a:bodyPr/>
          <a:lstStyle/>
          <a:p>
            <a:fld id="{2A53037E-5312-4A4A-ADC5-7430E7C67E9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מציין מיקום תוכן 5"/>
          <p:cNvSpPr>
            <a:spLocks noGrp="1"/>
          </p:cNvSpPr>
          <p:nvPr>
            <p:ph sz="quarter" idx="13" hasCustomPrompt="1"/>
          </p:nvPr>
        </p:nvSpPr>
        <p:spPr>
          <a:xfrm>
            <a:off x="9066330" y="5555071"/>
            <a:ext cx="2733750" cy="303691"/>
          </a:xfrm>
        </p:spPr>
        <p:txBody>
          <a:bodyPr>
            <a:normAutofit/>
          </a:bodyPr>
          <a:lstStyle>
            <a:lvl1pPr algn="r">
              <a:defRPr sz="1687" b="0">
                <a:latin typeface="+mj-lt"/>
              </a:defRPr>
            </a:lvl1pPr>
            <a:lvl2pPr>
              <a:buClr>
                <a:schemeClr val="bg2"/>
              </a:buClr>
              <a:defRPr sz="1687">
                <a:latin typeface="+mj-lt"/>
              </a:defRPr>
            </a:lvl2pPr>
            <a:lvl3pPr>
              <a:defRPr sz="2025"/>
            </a:lvl3pPr>
            <a:lvl4pPr>
              <a:defRPr sz="1687"/>
            </a:lvl4pPr>
            <a:lvl5pPr>
              <a:defRPr sz="1518"/>
            </a:lvl5pPr>
            <a:lvl6pPr>
              <a:defRPr sz="1772"/>
            </a:lvl6pPr>
            <a:lvl7pPr>
              <a:defRPr sz="1772"/>
            </a:lvl7pPr>
            <a:lvl8pPr>
              <a:defRPr sz="1772"/>
            </a:lvl8pPr>
            <a:lvl9pPr>
              <a:defRPr sz="1772"/>
            </a:lvl9pPr>
          </a:lstStyle>
          <a:p>
            <a:pPr lvl="0"/>
            <a:r>
              <a:rPr lang="en-US" dirty="0"/>
              <a:t>Image title</a:t>
            </a:r>
            <a:endParaRPr lang="he-IL" dirty="0"/>
          </a:p>
        </p:txBody>
      </p:sp>
      <p:sp>
        <p:nvSpPr>
          <p:cNvPr id="8" name="מציין מיקום תוכן 5"/>
          <p:cNvSpPr>
            <a:spLocks noGrp="1"/>
          </p:cNvSpPr>
          <p:nvPr>
            <p:ph sz="quarter" idx="14" hasCustomPrompt="1"/>
          </p:nvPr>
        </p:nvSpPr>
        <p:spPr>
          <a:xfrm>
            <a:off x="9032880" y="1424419"/>
            <a:ext cx="2733750" cy="4069907"/>
          </a:xfrm>
        </p:spPr>
        <p:txBody>
          <a:bodyPr anchor="ctr"/>
          <a:lstStyle>
            <a:lvl1pPr algn="ctr">
              <a:defRPr sz="2193"/>
            </a:lvl1pPr>
            <a:lvl2pPr>
              <a:defRPr sz="2193"/>
            </a:lvl2pPr>
            <a:lvl3pPr>
              <a:defRPr sz="2025"/>
            </a:lvl3pPr>
            <a:lvl4pPr>
              <a:defRPr sz="1687"/>
            </a:lvl4pPr>
            <a:lvl5pPr>
              <a:defRPr sz="1518"/>
            </a:lvl5pPr>
            <a:lvl6pPr>
              <a:defRPr sz="1772"/>
            </a:lvl6pPr>
            <a:lvl7pPr>
              <a:defRPr sz="1772"/>
            </a:lvl7pPr>
            <a:lvl8pPr>
              <a:defRPr sz="1772"/>
            </a:lvl8pPr>
            <a:lvl9pPr>
              <a:defRPr sz="1772"/>
            </a:lvl9pPr>
          </a:lstStyle>
          <a:p>
            <a:pPr lvl="0"/>
            <a:r>
              <a:rPr lang="en-US" dirty="0"/>
              <a:t>Image</a:t>
            </a:r>
          </a:p>
        </p:txBody>
      </p:sp>
      <p:sp>
        <p:nvSpPr>
          <p:cNvPr id="10" name="מציין מיקום תוכן 5"/>
          <p:cNvSpPr>
            <a:spLocks noGrp="1"/>
          </p:cNvSpPr>
          <p:nvPr>
            <p:ph sz="quarter" idx="15" hasCustomPrompt="1"/>
          </p:nvPr>
        </p:nvSpPr>
        <p:spPr>
          <a:xfrm>
            <a:off x="6163508" y="1424419"/>
            <a:ext cx="2733750" cy="4069907"/>
          </a:xfrm>
        </p:spPr>
        <p:txBody>
          <a:bodyPr anchor="ctr"/>
          <a:lstStyle>
            <a:lvl1pPr algn="ctr">
              <a:defRPr sz="2193"/>
            </a:lvl1pPr>
            <a:lvl2pPr>
              <a:defRPr sz="2193"/>
            </a:lvl2pPr>
            <a:lvl3pPr>
              <a:defRPr sz="2025"/>
            </a:lvl3pPr>
            <a:lvl4pPr>
              <a:defRPr sz="1687"/>
            </a:lvl4pPr>
            <a:lvl5pPr>
              <a:defRPr sz="1518"/>
            </a:lvl5pPr>
            <a:lvl6pPr>
              <a:defRPr sz="1772"/>
            </a:lvl6pPr>
            <a:lvl7pPr>
              <a:defRPr sz="1772"/>
            </a:lvl7pPr>
            <a:lvl8pPr>
              <a:defRPr sz="1772"/>
            </a:lvl8pPr>
            <a:lvl9pPr>
              <a:defRPr sz="1772"/>
            </a:lvl9pPr>
          </a:lstStyle>
          <a:p>
            <a:pPr lvl="0"/>
            <a:r>
              <a:rPr lang="en-US" dirty="0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1915245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25370" y="148777"/>
            <a:ext cx="11341260" cy="85042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Page Title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25370" y="1363674"/>
            <a:ext cx="10972800" cy="45259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Sub-Title</a:t>
            </a:r>
          </a:p>
          <a:p>
            <a:pPr lvl="1"/>
            <a:r>
              <a:rPr lang="en-US" dirty="0"/>
              <a:t>Second level</a:t>
            </a:r>
            <a:endParaRPr lang="he-IL" dirty="0"/>
          </a:p>
          <a:p>
            <a:pPr lvl="2"/>
            <a:r>
              <a:rPr lang="en-US" dirty="0"/>
              <a:t>Third level</a:t>
            </a:r>
            <a:endParaRPr lang="he-IL" dirty="0"/>
          </a:p>
          <a:p>
            <a:pPr lvl="3"/>
            <a:r>
              <a:rPr lang="en-US" dirty="0"/>
              <a:t>Forth level</a:t>
            </a:r>
            <a:endParaRPr lang="he-IL" dirty="0"/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120765" tIns="60382" rIns="120765" bIns="60382" rtlCol="0" anchor="ctr"/>
          <a:lstStyle>
            <a:lvl1pPr algn="l">
              <a:defRPr sz="13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F320CF-3CF6-495C-B98A-80212B78F525}" type="datetimeFigureOut">
              <a:rPr lang="en-US" smtClean="0"/>
              <a:t>8/7/2018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165601" y="6356351"/>
            <a:ext cx="3860800" cy="365125"/>
          </a:xfrm>
          <a:prstGeom prst="rect">
            <a:avLst/>
          </a:prstGeom>
        </p:spPr>
        <p:txBody>
          <a:bodyPr vert="horz" lIns="120765" tIns="60382" rIns="120765" bIns="60382" rtlCol="0" anchor="ctr"/>
          <a:lstStyle>
            <a:lvl1pPr algn="ctr">
              <a:defRPr sz="13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737601" y="6356351"/>
            <a:ext cx="2844800" cy="365125"/>
          </a:xfrm>
          <a:prstGeom prst="rect">
            <a:avLst/>
          </a:prstGeom>
        </p:spPr>
        <p:txBody>
          <a:bodyPr vert="horz" lIns="120765" tIns="60382" rIns="120765" bIns="60382" rtlCol="0" anchor="ctr"/>
          <a:lstStyle>
            <a:lvl1pPr algn="r">
              <a:defRPr sz="13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53037E-5312-4A4A-ADC5-7430E7C67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375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1018772" rtl="0" eaLnBrk="1" latinLnBrk="0" hangingPunct="1">
        <a:spcBef>
          <a:spcPct val="0"/>
        </a:spcBef>
        <a:buNone/>
        <a:defRPr sz="4218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1018772" rtl="0" eaLnBrk="1" latinLnBrk="0" hangingPunct="1">
        <a:spcBef>
          <a:spcPct val="20000"/>
        </a:spcBef>
        <a:buFont typeface="Arial" pitchFamily="34" charset="0"/>
        <a:buNone/>
        <a:defRPr sz="2193" b="1" kern="1200" baseline="0">
          <a:solidFill>
            <a:schemeClr val="tx2"/>
          </a:solidFill>
          <a:latin typeface="+mj-lt"/>
          <a:ea typeface="+mn-ea"/>
          <a:cs typeface="+mn-cs"/>
        </a:defRPr>
      </a:lvl1pPr>
      <a:lvl2pPr marL="303696" indent="-212587" algn="l" defTabSz="1018772" rtl="0" eaLnBrk="1" latinLnBrk="0" hangingPunct="1">
        <a:spcBef>
          <a:spcPts val="0"/>
        </a:spcBef>
        <a:buClr>
          <a:schemeClr val="bg2"/>
        </a:buClr>
        <a:buFont typeface="Arial" pitchFamily="34" charset="0"/>
        <a:buChar char="•"/>
        <a:defRPr sz="2025" kern="1200" baseline="0">
          <a:solidFill>
            <a:schemeClr val="tx2"/>
          </a:solidFill>
          <a:latin typeface="+mj-lt"/>
          <a:ea typeface="+mn-ea"/>
          <a:cs typeface="+mn-cs"/>
        </a:defRPr>
      </a:lvl2pPr>
      <a:lvl3pPr marL="607392" indent="-151848" algn="l" defTabSz="1018772" rtl="0" eaLnBrk="1" latinLnBrk="0" hangingPunct="1">
        <a:spcBef>
          <a:spcPts val="0"/>
        </a:spcBef>
        <a:buClr>
          <a:schemeClr val="bg2"/>
        </a:buClr>
        <a:buFont typeface="Arial" pitchFamily="34" charset="0"/>
        <a:buChar char="•"/>
        <a:defRPr sz="1856" kern="1200">
          <a:solidFill>
            <a:schemeClr val="tx2"/>
          </a:solidFill>
          <a:latin typeface="+mj-lt"/>
          <a:ea typeface="+mn-ea"/>
          <a:cs typeface="+mn-cs"/>
        </a:defRPr>
      </a:lvl3pPr>
      <a:lvl4pPr marL="911088" indent="-151848" algn="l" defTabSz="1018772" rtl="0" eaLnBrk="1" latinLnBrk="0" hangingPunct="1">
        <a:spcBef>
          <a:spcPts val="0"/>
        </a:spcBef>
        <a:buFont typeface="Arial" pitchFamily="34" charset="0"/>
        <a:buChar char="•"/>
        <a:defRPr sz="1518" kern="1200">
          <a:solidFill>
            <a:schemeClr val="tx2"/>
          </a:solidFill>
          <a:latin typeface="+mj-lt"/>
          <a:ea typeface="+mn-ea"/>
          <a:cs typeface="+mn-cs"/>
        </a:defRPr>
      </a:lvl4pPr>
      <a:lvl5pPr marL="1214784" indent="-151848" algn="l" defTabSz="1018772" rtl="0" eaLnBrk="1" latinLnBrk="0" hangingPunct="1">
        <a:spcBef>
          <a:spcPts val="0"/>
        </a:spcBef>
        <a:buFont typeface="Arial" pitchFamily="34" charset="0"/>
        <a:buChar char="•"/>
        <a:defRPr sz="1518" kern="1200">
          <a:solidFill>
            <a:schemeClr val="tx2"/>
          </a:solidFill>
          <a:latin typeface="+mj-lt"/>
          <a:ea typeface="+mn-ea"/>
          <a:cs typeface="+mn-cs"/>
        </a:defRPr>
      </a:lvl5pPr>
      <a:lvl6pPr marL="2801623" indent="-254693" algn="l" defTabSz="1018772" rtl="0" eaLnBrk="1" latinLnBrk="0" hangingPunct="1">
        <a:spcBef>
          <a:spcPct val="20000"/>
        </a:spcBef>
        <a:buFont typeface="Arial" pitchFamily="34" charset="0"/>
        <a:buChar char="•"/>
        <a:defRPr sz="2193" kern="1200">
          <a:solidFill>
            <a:schemeClr val="tx1"/>
          </a:solidFill>
          <a:latin typeface="+mn-lt"/>
          <a:ea typeface="+mn-ea"/>
          <a:cs typeface="+mn-cs"/>
        </a:defRPr>
      </a:lvl6pPr>
      <a:lvl7pPr marL="3311009" indent="-254693" algn="l" defTabSz="1018772" rtl="0" eaLnBrk="1" latinLnBrk="0" hangingPunct="1">
        <a:spcBef>
          <a:spcPct val="20000"/>
        </a:spcBef>
        <a:buFont typeface="Arial" pitchFamily="34" charset="0"/>
        <a:buChar char="•"/>
        <a:defRPr sz="2193" kern="1200">
          <a:solidFill>
            <a:schemeClr val="tx1"/>
          </a:solidFill>
          <a:latin typeface="+mn-lt"/>
          <a:ea typeface="+mn-ea"/>
          <a:cs typeface="+mn-cs"/>
        </a:defRPr>
      </a:lvl7pPr>
      <a:lvl8pPr marL="3820394" indent="-254693" algn="l" defTabSz="1018772" rtl="0" eaLnBrk="1" latinLnBrk="0" hangingPunct="1">
        <a:spcBef>
          <a:spcPct val="20000"/>
        </a:spcBef>
        <a:buFont typeface="Arial" pitchFamily="34" charset="0"/>
        <a:buChar char="•"/>
        <a:defRPr sz="2193" kern="1200">
          <a:solidFill>
            <a:schemeClr val="tx1"/>
          </a:solidFill>
          <a:latin typeface="+mn-lt"/>
          <a:ea typeface="+mn-ea"/>
          <a:cs typeface="+mn-cs"/>
        </a:defRPr>
      </a:lvl8pPr>
      <a:lvl9pPr marL="4329780" indent="-254693" algn="l" defTabSz="1018772" rtl="0" eaLnBrk="1" latinLnBrk="0" hangingPunct="1">
        <a:spcBef>
          <a:spcPct val="20000"/>
        </a:spcBef>
        <a:buFont typeface="Arial" pitchFamily="34" charset="0"/>
        <a:buChar char="•"/>
        <a:defRPr sz="219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772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1pPr>
      <a:lvl2pPr marL="509386" algn="l" defTabSz="1018772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2pPr>
      <a:lvl3pPr marL="1018772" algn="l" defTabSz="1018772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3pPr>
      <a:lvl4pPr marL="1528158" algn="l" defTabSz="1018772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4pPr>
      <a:lvl5pPr marL="2037544" algn="l" defTabSz="1018772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5pPr>
      <a:lvl6pPr marL="2546930" algn="l" defTabSz="1018772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6pPr>
      <a:lvl7pPr marL="3056316" algn="l" defTabSz="1018772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7pPr>
      <a:lvl8pPr marL="3565701" algn="l" defTabSz="1018772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8pPr>
      <a:lvl9pPr marL="4075087" algn="l" defTabSz="1018772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מציין מיקום טקסט 7"/>
          <p:cNvSpPr>
            <a:spLocks noGrp="1"/>
          </p:cNvSpPr>
          <p:nvPr>
            <p:ph type="body" sz="quarter" idx="13"/>
          </p:nvPr>
        </p:nvSpPr>
        <p:spPr>
          <a:xfrm>
            <a:off x="1109105" y="1120694"/>
            <a:ext cx="9973790" cy="1660468"/>
          </a:xfrm>
        </p:spPr>
        <p:txBody>
          <a:bodyPr/>
          <a:lstStyle/>
          <a:p>
            <a:r>
              <a:rPr lang="en-AU" dirty="0"/>
              <a:t>MINERAL SWIM</a:t>
            </a:r>
          </a:p>
          <a:p>
            <a:r>
              <a:rPr lang="en-AU" dirty="0"/>
              <a:t>Testing &amp; chemical impact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0A5E617-6760-4ADB-9D54-A03D21DCD5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5368" y="391756"/>
            <a:ext cx="3579876" cy="607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7184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64C4447-F7C4-4811-9013-491B267BC8E4}"/>
              </a:ext>
            </a:extLst>
          </p:cNvPr>
          <p:cNvSpPr txBox="1">
            <a:spLocks/>
          </p:cNvSpPr>
          <p:nvPr/>
        </p:nvSpPr>
        <p:spPr>
          <a:xfrm>
            <a:off x="3850635" y="903579"/>
            <a:ext cx="6717897" cy="51243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1207648" rtl="0" eaLnBrk="1" latinLnBrk="0" hangingPunct="1">
              <a:spcBef>
                <a:spcPct val="0"/>
              </a:spcBef>
              <a:buNone/>
              <a:defRPr sz="5000" b="1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870975"/>
            <a:r>
              <a:rPr lang="en-AU" sz="2596" dirty="0">
                <a:solidFill>
                  <a:prstClr val="white"/>
                </a:solidFill>
                <a:latin typeface="Century Gothic" panose="020B0502020202020204" pitchFamily="34" charset="0"/>
              </a:rPr>
              <a:t>Current AHAVA Point of Sale Collateral</a:t>
            </a:r>
          </a:p>
        </p:txBody>
      </p:sp>
      <p:sp>
        <p:nvSpPr>
          <p:cNvPr id="11" name="כותרת 12">
            <a:extLst>
              <a:ext uri="{FF2B5EF4-FFF2-40B4-BE49-F238E27FC236}">
                <a16:creationId xmlns:a16="http://schemas.microsoft.com/office/drawing/2014/main" id="{D1B5E35F-83B1-4D35-B988-981FE74D85B1}"/>
              </a:ext>
            </a:extLst>
          </p:cNvPr>
          <p:cNvSpPr txBox="1">
            <a:spLocks/>
          </p:cNvSpPr>
          <p:nvPr/>
        </p:nvSpPr>
        <p:spPr>
          <a:xfrm>
            <a:off x="2157401" y="153242"/>
            <a:ext cx="9043444" cy="75168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sz="2000" b="0" i="0">
                <a:solidFill>
                  <a:srgbClr val="513629"/>
                </a:solidFill>
                <a:latin typeface="Century Gothic"/>
                <a:ea typeface="+mj-ea"/>
                <a:cs typeface="Century Gothic"/>
              </a:defRPr>
            </a:lvl1pPr>
          </a:lstStyle>
          <a:p>
            <a:pPr marL="536868" indent="-402651" algn="ctr" defTabSz="1018772">
              <a:lnSpc>
                <a:spcPct val="150000"/>
              </a:lnSpc>
            </a:pPr>
            <a:r>
              <a:rPr lang="en-US" sz="3654" kern="0" dirty="0">
                <a:solidFill>
                  <a:prstClr val="white"/>
                </a:solidFill>
              </a:rPr>
              <a:t>Dealer Pilot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B8C875BF-C3A7-40A7-BC82-A3A336AF5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3430" y="148776"/>
            <a:ext cx="10205141" cy="850428"/>
          </a:xfrm>
        </p:spPr>
        <p:txBody>
          <a:bodyPr/>
          <a:lstStyle/>
          <a:p>
            <a:pPr algn="ctr"/>
            <a:r>
              <a:rPr lang="en-AU" dirty="0"/>
              <a:t>System Structure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AD92907-F44C-4178-9595-7F1ACBC9A1A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581" y="6454017"/>
            <a:ext cx="2126071" cy="28125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B52E252-9478-4D58-93BE-D46C22B1AC2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2802"/>
          <a:stretch/>
        </p:blipFill>
        <p:spPr>
          <a:xfrm>
            <a:off x="911000" y="1294790"/>
            <a:ext cx="8197500" cy="4899912"/>
          </a:xfrm>
          <a:prstGeom prst="rect">
            <a:avLst/>
          </a:prstGeom>
        </p:spPr>
      </p:pic>
      <p:sp>
        <p:nvSpPr>
          <p:cNvPr id="9" name="object 3">
            <a:extLst>
              <a:ext uri="{FF2B5EF4-FFF2-40B4-BE49-F238E27FC236}">
                <a16:creationId xmlns:a16="http://schemas.microsoft.com/office/drawing/2014/main" id="{1F2AE379-CD69-44BC-BB4A-B3F9F6479296}"/>
              </a:ext>
            </a:extLst>
          </p:cNvPr>
          <p:cNvSpPr txBox="1"/>
          <p:nvPr/>
        </p:nvSpPr>
        <p:spPr>
          <a:xfrm>
            <a:off x="2954904" y="1159796"/>
            <a:ext cx="7613628" cy="346465"/>
          </a:xfrm>
          <a:prstGeom prst="rect">
            <a:avLst/>
          </a:prstGeom>
        </p:spPr>
        <p:txBody>
          <a:bodyPr vert="horz" wrap="square" lIns="0" tIns="11517" rIns="0" bIns="0" rtlCol="0">
            <a:spAutoFit/>
          </a:bodyPr>
          <a:lstStyle/>
          <a:p>
            <a:pPr marL="207291" marR="55278" defTabSz="1018772">
              <a:spcBef>
                <a:spcPts val="512"/>
              </a:spcBef>
            </a:pPr>
            <a:r>
              <a:rPr lang="en-AU" sz="2176" i="1" spc="-32" dirty="0">
                <a:solidFill>
                  <a:prstClr val="white">
                    <a:lumMod val="50000"/>
                  </a:prstClr>
                </a:solidFill>
                <a:latin typeface="Arial"/>
                <a:cs typeface="Arial"/>
              </a:rPr>
              <a:t>Nature and science should sustainably work in balance…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5A3BD2-5D4B-426D-8A8C-8D51FEE97EC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951" t="25187" r="36984" b="8914"/>
          <a:stretch/>
        </p:blipFill>
        <p:spPr>
          <a:xfrm>
            <a:off x="9210375" y="2898180"/>
            <a:ext cx="2032553" cy="2783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1747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64C4447-F7C4-4811-9013-491B267BC8E4}"/>
              </a:ext>
            </a:extLst>
          </p:cNvPr>
          <p:cNvSpPr txBox="1">
            <a:spLocks/>
          </p:cNvSpPr>
          <p:nvPr/>
        </p:nvSpPr>
        <p:spPr>
          <a:xfrm>
            <a:off x="3850636" y="903579"/>
            <a:ext cx="7093758" cy="51243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1207648" rtl="0" eaLnBrk="1" latinLnBrk="0" hangingPunct="1">
              <a:spcBef>
                <a:spcPct val="0"/>
              </a:spcBef>
              <a:buNone/>
              <a:defRPr sz="5000" b="1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870975"/>
            <a:r>
              <a:rPr lang="en-AU" sz="2596" dirty="0">
                <a:solidFill>
                  <a:prstClr val="white"/>
                </a:solidFill>
                <a:latin typeface="Century Gothic" panose="020B0502020202020204" pitchFamily="34" charset="0"/>
              </a:rPr>
              <a:t>Current AHAVA Stock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B9538D3-6B1C-4C93-BABE-523E09390582}"/>
              </a:ext>
            </a:extLst>
          </p:cNvPr>
          <p:cNvSpPr txBox="1"/>
          <p:nvPr/>
        </p:nvSpPr>
        <p:spPr>
          <a:xfrm>
            <a:off x="811195" y="977865"/>
            <a:ext cx="10770134" cy="37279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5694" indent="-385694" defTabSz="1018772">
              <a:buFont typeface="Arial" panose="020B0604020202020204" pitchFamily="34" charset="0"/>
              <a:buChar char="•"/>
            </a:pPr>
            <a:endParaRPr lang="en-AU" sz="2025" b="1" dirty="0">
              <a:solidFill>
                <a:srgbClr val="56C9DB">
                  <a:lumMod val="25000"/>
                </a:srgbClr>
              </a:solidFill>
              <a:latin typeface="Calibri"/>
            </a:endParaRPr>
          </a:p>
          <a:p>
            <a:pPr lvl="0"/>
            <a:r>
              <a:rPr lang="en-AU" b="1" u="sng" dirty="0"/>
              <a:t>Overview</a:t>
            </a:r>
            <a:endParaRPr lang="en-AU" dirty="0"/>
          </a:p>
          <a:p>
            <a:r>
              <a:rPr lang="en-AU" dirty="0"/>
              <a:t>A </a:t>
            </a:r>
            <a:r>
              <a:rPr lang="en-AU" dirty="0" err="1"/>
              <a:t>MineralSwim</a:t>
            </a:r>
            <a:r>
              <a:rPr lang="en-AU" dirty="0"/>
              <a:t> pool should be </a:t>
            </a:r>
            <a:r>
              <a:rPr lang="en-AU" b="1" dirty="0">
                <a:solidFill>
                  <a:srgbClr val="FF0000"/>
                </a:solidFill>
              </a:rPr>
              <a:t>treated the same as a normal Salt pool for testing methodologies except </a:t>
            </a:r>
            <a:r>
              <a:rPr lang="en-AU" dirty="0"/>
              <a:t>as noted below.</a:t>
            </a:r>
          </a:p>
          <a:p>
            <a:endParaRPr lang="en-AU" dirty="0"/>
          </a:p>
          <a:p>
            <a:r>
              <a:rPr lang="en-AU" dirty="0"/>
              <a:t>A correctly balanced </a:t>
            </a:r>
            <a:r>
              <a:rPr lang="en-AU" dirty="0" err="1"/>
              <a:t>MineralSwim</a:t>
            </a:r>
            <a:r>
              <a:rPr lang="en-AU" dirty="0"/>
              <a:t> pool will provide for improved pool control as well as a unique bather experience.</a:t>
            </a:r>
          </a:p>
          <a:p>
            <a:pPr defTabSz="1018772"/>
            <a:endParaRPr lang="en-AU" sz="2025" b="1" dirty="0">
              <a:solidFill>
                <a:srgbClr val="000000"/>
              </a:solidFill>
              <a:latin typeface="Calibri"/>
            </a:endParaRPr>
          </a:p>
          <a:p>
            <a:pPr defTabSz="1018772"/>
            <a:r>
              <a:rPr lang="en-AU" sz="2025" b="1" dirty="0">
                <a:solidFill>
                  <a:srgbClr val="000000"/>
                </a:solidFill>
                <a:latin typeface="Calibri"/>
              </a:rPr>
              <a:t>DIFFERENCES TO A STANDARD SALT POOL…..</a:t>
            </a:r>
          </a:p>
          <a:p>
            <a:pPr defTabSz="1018772"/>
            <a:endParaRPr lang="en-AU" sz="2025" dirty="0">
              <a:solidFill>
                <a:srgbClr val="56C9DB">
                  <a:lumMod val="25000"/>
                </a:srgbClr>
              </a:solidFill>
              <a:latin typeface="Calibri"/>
            </a:endParaRPr>
          </a:p>
          <a:p>
            <a:pPr defTabSz="1018772"/>
            <a:endParaRPr lang="en-AU" sz="2025" dirty="0">
              <a:solidFill>
                <a:srgbClr val="56C9DB">
                  <a:lumMod val="25000"/>
                </a:srgbClr>
              </a:solidFill>
              <a:latin typeface="Calibri"/>
            </a:endParaRPr>
          </a:p>
          <a:p>
            <a:pPr marL="798656" lvl="1" indent="-289270" defTabSz="1018772">
              <a:buFontTx/>
              <a:buChar char="-"/>
            </a:pPr>
            <a:endParaRPr lang="en-AU" sz="2700" b="1" dirty="0">
              <a:solidFill>
                <a:srgbClr val="56C9DB">
                  <a:lumMod val="25000"/>
                </a:srgbClr>
              </a:solidFill>
              <a:latin typeface="Calibri"/>
            </a:endParaRPr>
          </a:p>
        </p:txBody>
      </p:sp>
      <p:sp>
        <p:nvSpPr>
          <p:cNvPr id="7" name="כותרת 12">
            <a:extLst>
              <a:ext uri="{FF2B5EF4-FFF2-40B4-BE49-F238E27FC236}">
                <a16:creationId xmlns:a16="http://schemas.microsoft.com/office/drawing/2014/main" id="{5267EF53-487D-4F13-8821-2A0FCB8C43A8}"/>
              </a:ext>
            </a:extLst>
          </p:cNvPr>
          <p:cNvSpPr txBox="1">
            <a:spLocks/>
          </p:cNvSpPr>
          <p:nvPr/>
        </p:nvSpPr>
        <p:spPr>
          <a:xfrm>
            <a:off x="2226498" y="112284"/>
            <a:ext cx="9043444" cy="75168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sz="2000" b="0" i="0">
                <a:solidFill>
                  <a:srgbClr val="513629"/>
                </a:solidFill>
                <a:latin typeface="Century Gothic"/>
                <a:ea typeface="+mj-ea"/>
                <a:cs typeface="Century Gothic"/>
              </a:defRPr>
            </a:lvl1pPr>
          </a:lstStyle>
          <a:p>
            <a:pPr marL="536868" indent="-402651" algn="ctr" defTabSz="1018772">
              <a:lnSpc>
                <a:spcPct val="150000"/>
              </a:lnSpc>
            </a:pPr>
            <a:r>
              <a:rPr lang="en-US" sz="3654" kern="0" dirty="0">
                <a:solidFill>
                  <a:prstClr val="white"/>
                </a:solidFill>
              </a:rPr>
              <a:t>Builder Range - Pilot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E335737A-2BDF-4066-918A-DB4216A36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3430" y="148776"/>
            <a:ext cx="10205141" cy="850428"/>
          </a:xfrm>
        </p:spPr>
        <p:txBody>
          <a:bodyPr/>
          <a:lstStyle/>
          <a:p>
            <a:pPr algn="ctr"/>
            <a:r>
              <a:rPr lang="en-AU" dirty="0"/>
              <a:t>Overview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2D3D2AB-F45E-4F03-BFE9-E06CC284CA0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581" y="6454017"/>
            <a:ext cx="2126071" cy="281250"/>
          </a:xfrm>
          <a:prstGeom prst="rect">
            <a:avLst/>
          </a:prstGeom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7E39B0D2-8933-48DE-90B7-05A9716C4EB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57296325"/>
              </p:ext>
            </p:extLst>
          </p:nvPr>
        </p:nvGraphicFramePr>
        <p:xfrm>
          <a:off x="4803007" y="2940518"/>
          <a:ext cx="5288660" cy="31233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810927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2BB366-806E-4EE9-A781-50507CF9E8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F34112-5B4F-4A09-B8AB-7BEC84CFC5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b="0" dirty="0"/>
              <a:t>A measure of the Mineral Content in the water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b="0" dirty="0"/>
              <a:t>Includes all </a:t>
            </a:r>
            <a:r>
              <a:rPr lang="en-AU" b="0" u="sng" dirty="0"/>
              <a:t>dissolved solids</a:t>
            </a:r>
            <a:r>
              <a:rPr lang="en-AU" b="0" dirty="0"/>
              <a:t>, not just minerals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b="0" dirty="0"/>
              <a:t>A </a:t>
            </a:r>
            <a:r>
              <a:rPr lang="en-AU" b="0" dirty="0" err="1"/>
              <a:t>MineralSwim</a:t>
            </a:r>
            <a:r>
              <a:rPr lang="en-AU" b="0" dirty="0"/>
              <a:t> Pool should be operated between </a:t>
            </a:r>
          </a:p>
          <a:p>
            <a:r>
              <a:rPr lang="en-AU" b="0" dirty="0"/>
              <a:t>      3,500 – 4,500 ppm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b="0" dirty="0"/>
              <a:t>Steps:</a:t>
            </a:r>
          </a:p>
          <a:p>
            <a:pPr marL="646596" lvl="1" indent="-342900"/>
            <a:r>
              <a:rPr lang="en-AU" dirty="0"/>
              <a:t>Measure TDS</a:t>
            </a:r>
          </a:p>
          <a:p>
            <a:pPr marL="646596" lvl="1" indent="-342900"/>
            <a:r>
              <a:rPr lang="en-AU" b="0" dirty="0"/>
              <a:t>Top up with required minerals</a:t>
            </a:r>
          </a:p>
          <a:p>
            <a:pPr marL="646596" lvl="1" indent="-342900"/>
            <a:endParaRPr lang="en-AU" dirty="0"/>
          </a:p>
          <a:p>
            <a:pPr marL="646596" lvl="1" indent="-342900"/>
            <a:endParaRPr lang="en-AU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b="0" dirty="0" err="1"/>
              <a:t>Eg.</a:t>
            </a:r>
            <a:r>
              <a:rPr lang="en-AU" b="0" dirty="0"/>
              <a:t>:</a:t>
            </a:r>
          </a:p>
          <a:p>
            <a:pPr marL="646596" lvl="1" indent="-342900"/>
            <a:r>
              <a:rPr lang="en-AU" dirty="0"/>
              <a:t>TDS in a 20,000 litre pool measured as 2500ppm</a:t>
            </a:r>
          </a:p>
          <a:p>
            <a:pPr marL="646596" lvl="1" indent="-342900"/>
            <a:r>
              <a:rPr lang="en-AU" dirty="0"/>
              <a:t>Add 2 bags to raise to 3500 ppm</a:t>
            </a:r>
          </a:p>
          <a:p>
            <a:pPr marL="646596" lvl="1" indent="-342900"/>
            <a:r>
              <a:rPr lang="en-AU" dirty="0"/>
              <a:t>OR</a:t>
            </a:r>
          </a:p>
          <a:p>
            <a:pPr marL="646596" lvl="1" indent="-342900"/>
            <a:r>
              <a:rPr lang="en-AU" dirty="0"/>
              <a:t>Add 4 bags to raise to 4500 ppm</a:t>
            </a:r>
          </a:p>
          <a:p>
            <a:pPr marL="646596" lvl="1" indent="-342900"/>
            <a:endParaRPr lang="en-AU" dirty="0"/>
          </a:p>
          <a:p>
            <a:pPr lvl="1" indent="0">
              <a:buNone/>
            </a:pPr>
            <a:endParaRPr lang="en-AU" b="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F649D8-BCB8-4BD3-B529-323EF6E712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792" t="29744" r="7882" b="18921"/>
          <a:stretch/>
        </p:blipFill>
        <p:spPr bwMode="auto">
          <a:xfrm>
            <a:off x="6654204" y="2006960"/>
            <a:ext cx="4477622" cy="36591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253B28E-2C3C-4E41-8FD2-718352E53A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8655" y="1399511"/>
            <a:ext cx="3579876" cy="607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4811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2BB366-806E-4EE9-A781-50507CF9E8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F34112-5B4F-4A09-B8AB-7BEC84CFC5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6100" y="1368643"/>
            <a:ext cx="11341260" cy="452596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b="0" dirty="0"/>
              <a:t>Normal pH measurement is used for a </a:t>
            </a:r>
            <a:r>
              <a:rPr lang="en-AU" b="0" dirty="0" err="1"/>
              <a:t>MineralSwim</a:t>
            </a:r>
            <a:r>
              <a:rPr lang="en-AU" b="0" dirty="0"/>
              <a:t> Pool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b="0" dirty="0"/>
              <a:t>Normal pH adjustment is used for a </a:t>
            </a:r>
            <a:r>
              <a:rPr lang="en-AU" b="0" dirty="0" err="1"/>
              <a:t>MineralSwim</a:t>
            </a:r>
            <a:r>
              <a:rPr lang="en-AU" b="0" dirty="0"/>
              <a:t> Pool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b="0" dirty="0"/>
              <a:t>Normal pH range (7.2 – 7.6) should be used for a </a:t>
            </a:r>
            <a:r>
              <a:rPr lang="en-AU" b="0" dirty="0" err="1"/>
              <a:t>MineralSwim</a:t>
            </a:r>
            <a:r>
              <a:rPr lang="en-AU" b="0" dirty="0"/>
              <a:t> Pool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b="0" dirty="0"/>
          </a:p>
          <a:p>
            <a:r>
              <a:rPr lang="en-AU" b="0" dirty="0"/>
              <a:t>Saltwater &amp; Mineral Pool systems </a:t>
            </a:r>
            <a:r>
              <a:rPr lang="en-AU" b="0" u="sng" dirty="0">
                <a:solidFill>
                  <a:srgbClr val="FF0000"/>
                </a:solidFill>
              </a:rPr>
              <a:t>drive the pH up as a side-effect </a:t>
            </a:r>
            <a:r>
              <a:rPr lang="en-AU" b="0" dirty="0"/>
              <a:t>of the process undertaken in the cell.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 err="1"/>
              <a:t>OzoneSwim</a:t>
            </a:r>
            <a:r>
              <a:rPr lang="en-AU" dirty="0"/>
              <a:t> reduces the chlorine demand</a:t>
            </a:r>
          </a:p>
          <a:p>
            <a:pPr marL="646596" lvl="1" indent="-342900"/>
            <a:r>
              <a:rPr lang="en-AU" dirty="0"/>
              <a:t>enabling the cell to work less </a:t>
            </a:r>
          </a:p>
          <a:p>
            <a:pPr marL="646596" lvl="1" indent="-342900"/>
            <a:r>
              <a:rPr lang="en-AU" dirty="0"/>
              <a:t>thereby reducing the pH increasing effect of using the                                                                                 cell for as long a period or at as high an output level.</a:t>
            </a:r>
          </a:p>
          <a:p>
            <a:endParaRPr lang="en-AU" dirty="0"/>
          </a:p>
          <a:p>
            <a:pPr marL="646596" lvl="1" indent="-342900"/>
            <a:endParaRPr lang="en-AU" dirty="0"/>
          </a:p>
          <a:p>
            <a:pPr lvl="1" indent="0">
              <a:buNone/>
            </a:pPr>
            <a:endParaRPr lang="en-AU" b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53B28E-2C3C-4E41-8FD2-718352E53A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0651" y="270266"/>
            <a:ext cx="3579876" cy="607449"/>
          </a:xfrm>
          <a:prstGeom prst="rect">
            <a:avLst/>
          </a:prstGeom>
        </p:spPr>
      </p:pic>
      <p:pic>
        <p:nvPicPr>
          <p:cNvPr id="6" name="Picture 5" descr="Image result for pH chart">
            <a:extLst>
              <a:ext uri="{FF2B5EF4-FFF2-40B4-BE49-F238E27FC236}">
                <a16:creationId xmlns:a16="http://schemas.microsoft.com/office/drawing/2014/main" id="{2DF2D026-C484-4077-976F-D56DC17906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3001" y="89454"/>
            <a:ext cx="3762234" cy="218163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Image result for HOCl vs pH curve">
            <a:extLst>
              <a:ext uri="{FF2B5EF4-FFF2-40B4-BE49-F238E27FC236}">
                <a16:creationId xmlns:a16="http://schemas.microsoft.com/office/drawing/2014/main" id="{23C733B3-2FCF-44DB-A2C3-5F8768AAF389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5154" y="3454159"/>
            <a:ext cx="4368248" cy="325506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3745EE2-88B5-4165-977F-6BD5AEB21163}"/>
              </a:ext>
            </a:extLst>
          </p:cNvPr>
          <p:cNvSpPr/>
          <p:nvPr/>
        </p:nvSpPr>
        <p:spPr>
          <a:xfrm>
            <a:off x="9293192" y="3429000"/>
            <a:ext cx="539014" cy="3339545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211335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2BB366-806E-4EE9-A781-50507CF9E8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Total Hardness &amp; Calcium Hardness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F34112-5B4F-4A09-B8AB-7BEC84CFC5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674" y="1183665"/>
            <a:ext cx="11341260" cy="452596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b="0" dirty="0"/>
              <a:t>This is the biggest difference in testing and pool management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b="0" dirty="0"/>
              <a:t>The testing is used to determine the balance between the calcium in the pool water and the calcium in the pool surface.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b="0" dirty="0"/>
              <a:t>Very important for Concrete pools – because the grout and concrete is calcium based.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b="0" dirty="0"/>
              <a:t>Pool manufacturer / pool surface supplier will normally have a recommended Calcium Hardness range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b="0" dirty="0"/>
              <a:t>Impact:</a:t>
            </a:r>
          </a:p>
          <a:p>
            <a:pPr marL="646596" lvl="1" indent="-342900"/>
            <a:endParaRPr lang="en-AU" dirty="0"/>
          </a:p>
          <a:p>
            <a:pPr lvl="1" indent="0">
              <a:buNone/>
            </a:pPr>
            <a:endParaRPr lang="en-AU" b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53B28E-2C3C-4E41-8FD2-718352E53A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2124" y="270266"/>
            <a:ext cx="3579876" cy="6074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A327B3F-5201-4650-84D0-9E784CBA8B4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315" t="35637" r="22799" b="20796"/>
          <a:stretch/>
        </p:blipFill>
        <p:spPr>
          <a:xfrm>
            <a:off x="2201519" y="3285192"/>
            <a:ext cx="7529083" cy="34240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5" descr="Image result for pool calcium build up">
            <a:extLst>
              <a:ext uri="{FF2B5EF4-FFF2-40B4-BE49-F238E27FC236}">
                <a16:creationId xmlns:a16="http://schemas.microsoft.com/office/drawing/2014/main" id="{1C9C1BBA-241A-4776-9353-7D5F95F939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171825" cy="2371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7" descr="Image result for pool low calcium hardness">
            <a:extLst>
              <a:ext uri="{FF2B5EF4-FFF2-40B4-BE49-F238E27FC236}">
                <a16:creationId xmlns:a16="http://schemas.microsoft.com/office/drawing/2014/main" id="{C1DC5EE6-D98D-4F58-8F4C-4649CCCC01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190875" cy="239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30385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2BB366-806E-4EE9-A781-50507CF9E8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Total Hardness &amp; Calcium Hardness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F34112-5B4F-4A09-B8AB-7BEC84CFC5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674" y="1183665"/>
            <a:ext cx="11341260" cy="2180731"/>
          </a:xfrm>
        </p:spPr>
        <p:txBody>
          <a:bodyPr/>
          <a:lstStyle/>
          <a:p>
            <a:pPr lvl="1"/>
            <a:r>
              <a:rPr lang="en-AU" sz="2400" dirty="0"/>
              <a:t>Test methodology:</a:t>
            </a:r>
          </a:p>
          <a:p>
            <a:pPr lvl="1"/>
            <a:endParaRPr lang="en-AU" sz="1800" dirty="0"/>
          </a:p>
          <a:p>
            <a:pPr lvl="2"/>
            <a:r>
              <a:rPr lang="en-AU" sz="2000" dirty="0"/>
              <a:t>Measure the Total Hardness (A) – using either Spin test or test strips.</a:t>
            </a:r>
          </a:p>
          <a:p>
            <a:pPr lvl="2"/>
            <a:r>
              <a:rPr lang="en-AU" sz="2000" dirty="0"/>
              <a:t>Measure the Magnesium Hardness contributing Level (B) – using La Motte test strips</a:t>
            </a:r>
          </a:p>
          <a:p>
            <a:pPr marL="646596" lvl="1" indent="-342900"/>
            <a:endParaRPr lang="en-AU" b="0" dirty="0"/>
          </a:p>
          <a:p>
            <a:pPr marL="646596" lvl="1" indent="-342900"/>
            <a:endParaRPr lang="en-AU" dirty="0"/>
          </a:p>
          <a:p>
            <a:pPr lvl="1" indent="0">
              <a:buNone/>
            </a:pPr>
            <a:endParaRPr lang="en-AU" b="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491E5B-CB40-4158-81A3-44C4225251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745" t="44275" r="23002" b="48841"/>
          <a:stretch/>
        </p:blipFill>
        <p:spPr>
          <a:xfrm>
            <a:off x="819978" y="2528072"/>
            <a:ext cx="10223906" cy="72973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50608CD-42A2-44FD-AC42-83A0CAFB935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459" t="34005" r="23002" b="23044"/>
          <a:stretch/>
        </p:blipFill>
        <p:spPr>
          <a:xfrm>
            <a:off x="4113499" y="3263165"/>
            <a:ext cx="7603435" cy="33683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471A52C-04A8-44D0-B472-AD72662F0032}"/>
              </a:ext>
            </a:extLst>
          </p:cNvPr>
          <p:cNvSpPr/>
          <p:nvPr/>
        </p:nvSpPr>
        <p:spPr>
          <a:xfrm>
            <a:off x="375674" y="3617325"/>
            <a:ext cx="4454743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dirty="0"/>
              <a:t>Adjust using normal Calcium Hardness chemicals</a:t>
            </a:r>
          </a:p>
          <a:p>
            <a:pPr marL="646596" lvl="1" indent="-342900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368243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64C4447-F7C4-4811-9013-491B267BC8E4}"/>
              </a:ext>
            </a:extLst>
          </p:cNvPr>
          <p:cNvSpPr txBox="1">
            <a:spLocks/>
          </p:cNvSpPr>
          <p:nvPr/>
        </p:nvSpPr>
        <p:spPr>
          <a:xfrm>
            <a:off x="3850636" y="903579"/>
            <a:ext cx="7093758" cy="51243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1207648" rtl="0" eaLnBrk="1" latinLnBrk="0" hangingPunct="1">
              <a:spcBef>
                <a:spcPct val="0"/>
              </a:spcBef>
              <a:buNone/>
              <a:defRPr sz="5000" b="1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870975"/>
            <a:r>
              <a:rPr lang="en-AU" sz="2596" dirty="0">
                <a:solidFill>
                  <a:prstClr val="white"/>
                </a:solidFill>
                <a:latin typeface="Century Gothic" panose="020B0502020202020204" pitchFamily="34" charset="0"/>
              </a:rPr>
              <a:t>Current AHAVA Stock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B9538D3-6B1C-4C93-BABE-523E09390582}"/>
              </a:ext>
            </a:extLst>
          </p:cNvPr>
          <p:cNvSpPr txBox="1"/>
          <p:nvPr/>
        </p:nvSpPr>
        <p:spPr>
          <a:xfrm>
            <a:off x="811195" y="977865"/>
            <a:ext cx="10770134" cy="36048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5694" indent="-385694" defTabSz="1018772">
              <a:buFont typeface="Arial" panose="020B0604020202020204" pitchFamily="34" charset="0"/>
              <a:buChar char="•"/>
            </a:pPr>
            <a:endParaRPr lang="en-AU" sz="2025" b="1" dirty="0">
              <a:solidFill>
                <a:srgbClr val="56C9DB">
                  <a:lumMod val="25000"/>
                </a:srgbClr>
              </a:solidFill>
              <a:latin typeface="Calibri"/>
            </a:endParaRPr>
          </a:p>
          <a:p>
            <a:r>
              <a:rPr lang="en-AU" sz="2000" dirty="0"/>
              <a:t>A </a:t>
            </a:r>
            <a:r>
              <a:rPr lang="en-AU" sz="2000" dirty="0" err="1"/>
              <a:t>MineralSwim</a:t>
            </a:r>
            <a:r>
              <a:rPr lang="en-AU" sz="2000" dirty="0"/>
              <a:t> pool should be </a:t>
            </a:r>
            <a:r>
              <a:rPr lang="en-AU" sz="2000" b="1" dirty="0">
                <a:solidFill>
                  <a:srgbClr val="FF0000"/>
                </a:solidFill>
              </a:rPr>
              <a:t>treated the same as a normal Salt pool for testing methodologies except </a:t>
            </a:r>
            <a:r>
              <a:rPr lang="en-AU" sz="2000" dirty="0"/>
              <a:t>as noted below.</a:t>
            </a:r>
          </a:p>
          <a:p>
            <a:endParaRPr lang="en-AU" sz="2000" dirty="0"/>
          </a:p>
          <a:p>
            <a:r>
              <a:rPr lang="en-AU" sz="2000" dirty="0"/>
              <a:t>A correctly balanced </a:t>
            </a:r>
            <a:r>
              <a:rPr lang="en-AU" sz="2000" dirty="0" err="1"/>
              <a:t>MineralSwim</a:t>
            </a:r>
            <a:r>
              <a:rPr lang="en-AU" sz="2000" dirty="0"/>
              <a:t> pool will provide for improved pool control as well as a unique bather experience.</a:t>
            </a:r>
          </a:p>
          <a:p>
            <a:pPr defTabSz="1018772"/>
            <a:endParaRPr lang="en-AU" sz="2025" b="1" dirty="0">
              <a:solidFill>
                <a:srgbClr val="000000"/>
              </a:solidFill>
              <a:latin typeface="Calibri"/>
            </a:endParaRPr>
          </a:p>
          <a:p>
            <a:pPr defTabSz="1018772"/>
            <a:r>
              <a:rPr lang="en-AU" sz="2025" b="1" dirty="0">
                <a:solidFill>
                  <a:srgbClr val="000000"/>
                </a:solidFill>
                <a:latin typeface="Calibri"/>
              </a:rPr>
              <a:t>DIFFERENCES TO A STANDARD SALT POOL…..</a:t>
            </a:r>
          </a:p>
          <a:p>
            <a:pPr defTabSz="1018772"/>
            <a:endParaRPr lang="en-AU" sz="2025" dirty="0">
              <a:solidFill>
                <a:srgbClr val="56C9DB">
                  <a:lumMod val="25000"/>
                </a:srgbClr>
              </a:solidFill>
              <a:latin typeface="Calibri"/>
            </a:endParaRPr>
          </a:p>
          <a:p>
            <a:pPr defTabSz="1018772"/>
            <a:endParaRPr lang="en-AU" sz="2025" dirty="0">
              <a:solidFill>
                <a:srgbClr val="56C9DB">
                  <a:lumMod val="25000"/>
                </a:srgbClr>
              </a:solidFill>
              <a:latin typeface="Calibri"/>
            </a:endParaRPr>
          </a:p>
          <a:p>
            <a:pPr marL="798656" lvl="1" indent="-289270" defTabSz="1018772">
              <a:buFontTx/>
              <a:buChar char="-"/>
            </a:pPr>
            <a:endParaRPr lang="en-AU" sz="2700" b="1" dirty="0">
              <a:solidFill>
                <a:srgbClr val="56C9DB">
                  <a:lumMod val="25000"/>
                </a:srgbClr>
              </a:solidFill>
              <a:latin typeface="Calibri"/>
            </a:endParaRPr>
          </a:p>
        </p:txBody>
      </p:sp>
      <p:sp>
        <p:nvSpPr>
          <p:cNvPr id="7" name="כותרת 12">
            <a:extLst>
              <a:ext uri="{FF2B5EF4-FFF2-40B4-BE49-F238E27FC236}">
                <a16:creationId xmlns:a16="http://schemas.microsoft.com/office/drawing/2014/main" id="{5267EF53-487D-4F13-8821-2A0FCB8C43A8}"/>
              </a:ext>
            </a:extLst>
          </p:cNvPr>
          <p:cNvSpPr txBox="1">
            <a:spLocks/>
          </p:cNvSpPr>
          <p:nvPr/>
        </p:nvSpPr>
        <p:spPr>
          <a:xfrm>
            <a:off x="2226498" y="112284"/>
            <a:ext cx="9043444" cy="75168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sz="2000" b="0" i="0">
                <a:solidFill>
                  <a:srgbClr val="513629"/>
                </a:solidFill>
                <a:latin typeface="Century Gothic"/>
                <a:ea typeface="+mj-ea"/>
                <a:cs typeface="Century Gothic"/>
              </a:defRPr>
            </a:lvl1pPr>
          </a:lstStyle>
          <a:p>
            <a:pPr marL="536868" indent="-402651" algn="ctr" defTabSz="1018772">
              <a:lnSpc>
                <a:spcPct val="150000"/>
              </a:lnSpc>
            </a:pPr>
            <a:r>
              <a:rPr lang="en-US" sz="3654" kern="0" dirty="0">
                <a:solidFill>
                  <a:prstClr val="white"/>
                </a:solidFill>
              </a:rPr>
              <a:t>Builder Range - Pilot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E335737A-2BDF-4066-918A-DB4216A36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3430" y="148776"/>
            <a:ext cx="10205141" cy="850428"/>
          </a:xfrm>
        </p:spPr>
        <p:txBody>
          <a:bodyPr/>
          <a:lstStyle/>
          <a:p>
            <a:pPr algn="ctr"/>
            <a:r>
              <a:rPr lang="en-AU" dirty="0"/>
              <a:t>Summary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2D3D2AB-F45E-4F03-BFE9-E06CC284CA0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581" y="6454017"/>
            <a:ext cx="2126071" cy="281250"/>
          </a:xfrm>
          <a:prstGeom prst="rect">
            <a:avLst/>
          </a:prstGeom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7E39B0D2-8933-48DE-90B7-05A9716C4EB5}"/>
              </a:ext>
            </a:extLst>
          </p:cNvPr>
          <p:cNvGraphicFramePr/>
          <p:nvPr/>
        </p:nvGraphicFramePr>
        <p:xfrm>
          <a:off x="4803007" y="2940518"/>
          <a:ext cx="5288660" cy="31233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479918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9349430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Maytronics">
      <a:dk1>
        <a:srgbClr val="000000"/>
      </a:dk1>
      <a:lt1>
        <a:sysClr val="window" lastClr="FFFFFF"/>
      </a:lt1>
      <a:dk2>
        <a:srgbClr val="353E47"/>
      </a:dk2>
      <a:lt2>
        <a:srgbClr val="56C9DB"/>
      </a:lt2>
      <a:accent1>
        <a:srgbClr val="FAB500"/>
      </a:accent1>
      <a:accent2>
        <a:srgbClr val="7B8C9D"/>
      </a:accent2>
      <a:accent3>
        <a:srgbClr val="353E47"/>
      </a:accent3>
      <a:accent4>
        <a:srgbClr val="B7C0C9"/>
      </a:accent4>
      <a:accent5>
        <a:srgbClr val="56C9DB"/>
      </a:accent5>
      <a:accent6>
        <a:srgbClr val="FAB500"/>
      </a:accent6>
      <a:hlink>
        <a:srgbClr val="0F8BF1"/>
      </a:hlink>
      <a:folHlink>
        <a:srgbClr val="ED202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</TotalTime>
  <Words>411</Words>
  <Application>Microsoft Office PowerPoint</Application>
  <PresentationFormat>Widescreen</PresentationFormat>
  <Paragraphs>72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Century Gothic</vt:lpstr>
      <vt:lpstr>ערכת נושא Office</vt:lpstr>
      <vt:lpstr>PowerPoint Presentation</vt:lpstr>
      <vt:lpstr>System Structure</vt:lpstr>
      <vt:lpstr>Overview</vt:lpstr>
      <vt:lpstr>TDS</vt:lpstr>
      <vt:lpstr>pH</vt:lpstr>
      <vt:lpstr>Total Hardness &amp; Calcium Hardness</vt:lpstr>
      <vt:lpstr>Total Hardness &amp; Calcium Hardness</vt:lpstr>
      <vt:lpstr>Summary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Grant Brooks</dc:creator>
  <cp:lastModifiedBy>Adrian Hill</cp:lastModifiedBy>
  <cp:revision>14</cp:revision>
  <dcterms:created xsi:type="dcterms:W3CDTF">2018-07-06T08:48:17Z</dcterms:created>
  <dcterms:modified xsi:type="dcterms:W3CDTF">2018-08-06T19:50:20Z</dcterms:modified>
</cp:coreProperties>
</file>